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61" r:id="rId3"/>
    <p:sldId id="262" r:id="rId4"/>
    <p:sldId id="294" r:id="rId5"/>
    <p:sldId id="303" r:id="rId6"/>
    <p:sldId id="302" r:id="rId7"/>
    <p:sldId id="295" r:id="rId8"/>
    <p:sldId id="334" r:id="rId9"/>
    <p:sldId id="304" r:id="rId10"/>
    <p:sldId id="321" r:id="rId11"/>
    <p:sldId id="320" r:id="rId12"/>
    <p:sldId id="313" r:id="rId13"/>
    <p:sldId id="332" r:id="rId14"/>
    <p:sldId id="316" r:id="rId15"/>
    <p:sldId id="319" r:id="rId16"/>
    <p:sldId id="322" r:id="rId17"/>
    <p:sldId id="323" r:id="rId18"/>
    <p:sldId id="324" r:id="rId19"/>
    <p:sldId id="306" r:id="rId20"/>
    <p:sldId id="311" r:id="rId21"/>
    <p:sldId id="329" r:id="rId22"/>
    <p:sldId id="333" r:id="rId23"/>
    <p:sldId id="330" r:id="rId24"/>
    <p:sldId id="331" r:id="rId25"/>
    <p:sldId id="308" r:id="rId26"/>
    <p:sldId id="300" r:id="rId27"/>
    <p:sldId id="31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7F2948"/>
    <a:srgbClr val="0000FF"/>
    <a:srgbClr val="2C722E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17" autoAdjust="0"/>
  </p:normalViewPr>
  <p:slideViewPr>
    <p:cSldViewPr snapToGrid="0" snapToObjects="1">
      <p:cViewPr varScale="1">
        <p:scale>
          <a:sx n="100" d="100"/>
          <a:sy n="100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y%20Work\UTP\VIPE\produccion%20cientifica\UTP_2012-2016_sep_fin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y%20Work\UTP\VIPE\produccion%20cientifica\UTP_2012-2016_sep_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019562456083753E-2"/>
          <c:y val="6.7527201726691063E-2"/>
          <c:w val="0.89730690685757108"/>
          <c:h val="0.73121249306402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Hoja1!$A$20</c:f>
              <c:strCache>
                <c:ptCount val="1"/>
                <c:pt idx="0">
                  <c:v>FCyT</c:v>
                </c:pt>
              </c:strCache>
            </c:strRef>
          </c:tx>
          <c:spPr>
            <a:solidFill>
              <a:srgbClr val="EE8944"/>
            </a:solidFill>
            <a:ln>
              <a:noFill/>
            </a:ln>
            <a:effectLst/>
          </c:spPr>
          <c:invertIfNegative val="0"/>
          <c:cat>
            <c:strRef>
              <c:f>Hoja1!$B$19</c:f>
              <c:strCache>
                <c:ptCount val="1"/>
                <c:pt idx="0">
                  <c:v>Cantidad de Proyectos</c:v>
                </c:pt>
              </c:strCache>
            </c:strRef>
          </c:cat>
          <c:val>
            <c:numRef>
              <c:f>Hoja1!$B$20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F-4E2A-80B7-89C50C3AEA2E}"/>
            </c:ext>
          </c:extLst>
        </c:ser>
        <c:ser>
          <c:idx val="1"/>
          <c:order val="1"/>
          <c:tx>
            <c:strRef>
              <c:f>Hoja1!$A$21</c:f>
              <c:strCache>
                <c:ptCount val="1"/>
                <c:pt idx="0">
                  <c:v>FIC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Hoja1!$B$19</c:f>
              <c:strCache>
                <c:ptCount val="1"/>
                <c:pt idx="0">
                  <c:v>Cantidad de Proyectos</c:v>
                </c:pt>
              </c:strCache>
            </c:strRef>
          </c:cat>
          <c:val>
            <c:numRef>
              <c:f>Hoja1!$B$21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CF-4E2A-80B7-89C50C3AEA2E}"/>
            </c:ext>
          </c:extLst>
        </c:ser>
        <c:ser>
          <c:idx val="2"/>
          <c:order val="2"/>
          <c:tx>
            <c:strRef>
              <c:f>Hoja1!$A$22</c:f>
              <c:strCache>
                <c:ptCount val="1"/>
                <c:pt idx="0">
                  <c:v>FIE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Hoja1!$B$19</c:f>
              <c:strCache>
                <c:ptCount val="1"/>
                <c:pt idx="0">
                  <c:v>Cantidad de Proyectos</c:v>
                </c:pt>
              </c:strCache>
            </c:strRef>
          </c:cat>
          <c:val>
            <c:numRef>
              <c:f>Hoja1!$B$22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CF-4E2A-80B7-89C50C3AEA2E}"/>
            </c:ext>
          </c:extLst>
        </c:ser>
        <c:ser>
          <c:idx val="3"/>
          <c:order val="3"/>
          <c:tx>
            <c:strRef>
              <c:f>Hoja1!$A$23</c:f>
              <c:strCache>
                <c:ptCount val="1"/>
                <c:pt idx="0">
                  <c:v>FII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Hoja1!$B$19</c:f>
              <c:strCache>
                <c:ptCount val="1"/>
                <c:pt idx="0">
                  <c:v>Cantidad de Proyectos</c:v>
                </c:pt>
              </c:strCache>
            </c:strRef>
          </c:cat>
          <c:val>
            <c:numRef>
              <c:f>Hoja1!$B$23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CF-4E2A-80B7-89C50C3AEA2E}"/>
            </c:ext>
          </c:extLst>
        </c:ser>
        <c:ser>
          <c:idx val="4"/>
          <c:order val="4"/>
          <c:tx>
            <c:strRef>
              <c:f>Hoja1!$A$24</c:f>
              <c:strCache>
                <c:ptCount val="1"/>
                <c:pt idx="0">
                  <c:v>FIM</c:v>
                </c:pt>
              </c:strCache>
            </c:strRef>
          </c:tx>
          <c:spPr>
            <a:solidFill>
              <a:srgbClr val="7F2948"/>
            </a:solidFill>
            <a:ln>
              <a:noFill/>
            </a:ln>
            <a:effectLst/>
          </c:spPr>
          <c:invertIfNegative val="0"/>
          <c:cat>
            <c:strRef>
              <c:f>Hoja1!$B$19</c:f>
              <c:strCache>
                <c:ptCount val="1"/>
                <c:pt idx="0">
                  <c:v>Cantidad de Proyectos</c:v>
                </c:pt>
              </c:strCache>
            </c:strRef>
          </c:cat>
          <c:val>
            <c:numRef>
              <c:f>Hoja1!$B$24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CF-4E2A-80B7-89C50C3AEA2E}"/>
            </c:ext>
          </c:extLst>
        </c:ser>
        <c:ser>
          <c:idx val="5"/>
          <c:order val="5"/>
          <c:tx>
            <c:strRef>
              <c:f>Hoja1!$A$25</c:f>
              <c:strCache>
                <c:ptCount val="1"/>
                <c:pt idx="0">
                  <c:v>FISC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Hoja1!$B$19</c:f>
              <c:strCache>
                <c:ptCount val="1"/>
                <c:pt idx="0">
                  <c:v>Cantidad de Proyectos</c:v>
                </c:pt>
              </c:strCache>
            </c:strRef>
          </c:cat>
          <c:val>
            <c:numRef>
              <c:f>Hoja1!$B$25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CF-4E2A-80B7-89C50C3AE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4132992"/>
        <c:axId val="232286464"/>
      </c:barChart>
      <c:catAx>
        <c:axId val="234132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32286464"/>
        <c:crosses val="autoZero"/>
        <c:auto val="1"/>
        <c:lblAlgn val="ctr"/>
        <c:lblOffset val="100"/>
        <c:noMultiLvlLbl val="0"/>
      </c:catAx>
      <c:valAx>
        <c:axId val="23228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3413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Producción</a:t>
            </a:r>
            <a:r>
              <a:rPr lang="en-US" baseline="0"/>
              <a:t> Cientifica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69632596924957E-2"/>
          <c:y val="0.18021929824561406"/>
          <c:w val="0.90571181625578834"/>
          <c:h val="0.603428305014504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'by year'!$C$3:$C$12</c:f>
              <c:numCache>
                <c:formatCode>General</c:formatCode>
                <c:ptCount val="10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  <c:pt idx="5">
                  <c:v>2011</c:v>
                </c:pt>
                <c:pt idx="6">
                  <c:v>2010</c:v>
                </c:pt>
                <c:pt idx="7">
                  <c:v>2009</c:v>
                </c:pt>
                <c:pt idx="8">
                  <c:v>2008</c:v>
                </c:pt>
                <c:pt idx="9">
                  <c:v>2007</c:v>
                </c:pt>
              </c:numCache>
            </c:numRef>
          </c:cat>
          <c:val>
            <c:numRef>
              <c:f>'by year'!$D$3:$D$12</c:f>
              <c:numCache>
                <c:formatCode>General</c:formatCode>
                <c:ptCount val="10"/>
                <c:pt idx="0">
                  <c:v>62</c:v>
                </c:pt>
                <c:pt idx="1">
                  <c:v>61</c:v>
                </c:pt>
                <c:pt idx="2">
                  <c:v>67</c:v>
                </c:pt>
                <c:pt idx="3">
                  <c:v>38</c:v>
                </c:pt>
                <c:pt idx="4">
                  <c:v>46</c:v>
                </c:pt>
                <c:pt idx="5">
                  <c:v>26</c:v>
                </c:pt>
                <c:pt idx="6">
                  <c:v>29</c:v>
                </c:pt>
                <c:pt idx="7">
                  <c:v>26</c:v>
                </c:pt>
                <c:pt idx="8">
                  <c:v>11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16-45D8-BA8F-905FCB7B0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7694080"/>
        <c:axId val="251101184"/>
      </c:barChart>
      <c:catAx>
        <c:axId val="22769408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51101184"/>
        <c:crosses val="autoZero"/>
        <c:auto val="1"/>
        <c:lblAlgn val="ctr"/>
        <c:lblOffset val="100"/>
        <c:noMultiLvlLbl val="0"/>
      </c:catAx>
      <c:valAx>
        <c:axId val="25110118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2769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Producción</a:t>
            </a:r>
            <a:r>
              <a:rPr lang="en-US" b="1" baseline="0" dirty="0"/>
              <a:t> </a:t>
            </a:r>
            <a:r>
              <a:rPr lang="en-US" b="1" baseline="0" dirty="0" err="1"/>
              <a:t>científica</a:t>
            </a:r>
            <a:r>
              <a:rPr lang="en-US" b="1" baseline="0" dirty="0"/>
              <a:t> </a:t>
            </a:r>
            <a:r>
              <a:rPr lang="en-US" b="1" baseline="0" dirty="0" err="1"/>
              <a:t>por</a:t>
            </a:r>
            <a:r>
              <a:rPr lang="en-US" b="1" baseline="0" dirty="0"/>
              <a:t> </a:t>
            </a:r>
            <a:r>
              <a:rPr lang="en-US" b="1" baseline="0" dirty="0" err="1"/>
              <a:t>categoria</a:t>
            </a:r>
            <a:endParaRPr lang="en-US" b="1" dirty="0"/>
          </a:p>
        </c:rich>
      </c:tx>
      <c:layout>
        <c:manualLayout>
          <c:xMode val="edge"/>
          <c:yMode val="edge"/>
          <c:x val="6.4805747631799832E-2"/>
          <c:y val="0.1280212492048915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'by year'!$C$3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year'!$E$1:$H$1</c:f>
              <c:strCache>
                <c:ptCount val="4"/>
                <c:pt idx="0">
                  <c:v>Articulo</c:v>
                </c:pt>
                <c:pt idx="1">
                  <c:v>Conferencia</c:v>
                </c:pt>
                <c:pt idx="2">
                  <c:v>I+D/Prisma</c:v>
                </c:pt>
                <c:pt idx="3">
                  <c:v>Libro</c:v>
                </c:pt>
              </c:strCache>
            </c:strRef>
          </c:cat>
          <c:val>
            <c:numRef>
              <c:f>'by year'!$E$3:$H$3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D-4CAB-9443-241339AA74CB}"/>
            </c:ext>
          </c:extLst>
        </c:ser>
        <c:ser>
          <c:idx val="1"/>
          <c:order val="1"/>
          <c:tx>
            <c:strRef>
              <c:f>'by year'!$C$4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year'!$E$1:$H$1</c:f>
              <c:strCache>
                <c:ptCount val="4"/>
                <c:pt idx="0">
                  <c:v>Articulo</c:v>
                </c:pt>
                <c:pt idx="1">
                  <c:v>Conferencia</c:v>
                </c:pt>
                <c:pt idx="2">
                  <c:v>I+D/Prisma</c:v>
                </c:pt>
                <c:pt idx="3">
                  <c:v>Libro</c:v>
                </c:pt>
              </c:strCache>
            </c:strRef>
          </c:cat>
          <c:val>
            <c:numRef>
              <c:f>'by year'!$E$4:$H$4</c:f>
              <c:numCache>
                <c:formatCode>General</c:formatCode>
                <c:ptCount val="4"/>
                <c:pt idx="0">
                  <c:v>17</c:v>
                </c:pt>
                <c:pt idx="1">
                  <c:v>15</c:v>
                </c:pt>
                <c:pt idx="2">
                  <c:v>26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1D-4CAB-9443-241339AA74CB}"/>
            </c:ext>
          </c:extLst>
        </c:ser>
        <c:ser>
          <c:idx val="2"/>
          <c:order val="2"/>
          <c:tx>
            <c:strRef>
              <c:f>'by year'!$C$5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year'!$E$1:$H$1</c:f>
              <c:strCache>
                <c:ptCount val="4"/>
                <c:pt idx="0">
                  <c:v>Articulo</c:v>
                </c:pt>
                <c:pt idx="1">
                  <c:v>Conferencia</c:v>
                </c:pt>
                <c:pt idx="2">
                  <c:v>I+D/Prisma</c:v>
                </c:pt>
                <c:pt idx="3">
                  <c:v>Libro</c:v>
                </c:pt>
              </c:strCache>
            </c:strRef>
          </c:cat>
          <c:val>
            <c:numRef>
              <c:f>'by year'!$E$5:$H$5</c:f>
              <c:numCache>
                <c:formatCode>General</c:formatCode>
                <c:ptCount val="4"/>
                <c:pt idx="0">
                  <c:v>14</c:v>
                </c:pt>
                <c:pt idx="1">
                  <c:v>25</c:v>
                </c:pt>
                <c:pt idx="2">
                  <c:v>28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1D-4CAB-9443-241339AA74CB}"/>
            </c:ext>
          </c:extLst>
        </c:ser>
        <c:ser>
          <c:idx val="3"/>
          <c:order val="3"/>
          <c:tx>
            <c:strRef>
              <c:f>'by year'!$C$6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year'!$E$1:$H$1</c:f>
              <c:strCache>
                <c:ptCount val="4"/>
                <c:pt idx="0">
                  <c:v>Articulo</c:v>
                </c:pt>
                <c:pt idx="1">
                  <c:v>Conferencia</c:v>
                </c:pt>
                <c:pt idx="2">
                  <c:v>I+D/Prisma</c:v>
                </c:pt>
                <c:pt idx="3">
                  <c:v>Libro</c:v>
                </c:pt>
              </c:strCache>
            </c:strRef>
          </c:cat>
          <c:val>
            <c:numRef>
              <c:f>'by year'!$E$6:$H$6</c:f>
              <c:numCache>
                <c:formatCode>General</c:formatCode>
                <c:ptCount val="4"/>
                <c:pt idx="0">
                  <c:v>12</c:v>
                </c:pt>
                <c:pt idx="1">
                  <c:v>14</c:v>
                </c:pt>
                <c:pt idx="2">
                  <c:v>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1D-4CAB-9443-241339AA74CB}"/>
            </c:ext>
          </c:extLst>
        </c:ser>
        <c:ser>
          <c:idx val="4"/>
          <c:order val="4"/>
          <c:tx>
            <c:strRef>
              <c:f>'by year'!$C$7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year'!$E$1:$H$1</c:f>
              <c:strCache>
                <c:ptCount val="4"/>
                <c:pt idx="0">
                  <c:v>Articulo</c:v>
                </c:pt>
                <c:pt idx="1">
                  <c:v>Conferencia</c:v>
                </c:pt>
                <c:pt idx="2">
                  <c:v>I+D/Prisma</c:v>
                </c:pt>
                <c:pt idx="3">
                  <c:v>Libro</c:v>
                </c:pt>
              </c:strCache>
            </c:strRef>
          </c:cat>
          <c:val>
            <c:numRef>
              <c:f>'by year'!$E$7:$H$7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1D-4CAB-9443-241339AA74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6160512"/>
        <c:axId val="251106944"/>
      </c:barChart>
      <c:catAx>
        <c:axId val="15616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51106944"/>
        <c:crosses val="autoZero"/>
        <c:auto val="1"/>
        <c:lblAlgn val="ctr"/>
        <c:lblOffset val="100"/>
        <c:noMultiLvlLbl val="0"/>
      </c:catAx>
      <c:valAx>
        <c:axId val="2511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15616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58C91-43E6-4F51-A337-64B0C6BD2D9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7FA14E41-9ED4-49DC-8F0C-C3CE41EACDED}">
      <dgm:prSet phldrT="[Texto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s-MX" b="1" dirty="0">
              <a:solidFill>
                <a:schemeClr val="tx1"/>
              </a:solidFill>
            </a:rPr>
            <a:t>1</a:t>
          </a:r>
          <a:endParaRPr lang="es-PA" b="1" dirty="0">
            <a:solidFill>
              <a:schemeClr val="tx1"/>
            </a:solidFill>
          </a:endParaRPr>
        </a:p>
      </dgm:t>
    </dgm:pt>
    <dgm:pt modelId="{B657E864-82C4-404D-9CB2-37569D42244D}" type="parTrans" cxnId="{CAA08092-31B1-4B6F-9D4B-5063387AE413}">
      <dgm:prSet/>
      <dgm:spPr/>
      <dgm:t>
        <a:bodyPr/>
        <a:lstStyle/>
        <a:p>
          <a:endParaRPr lang="es-PA"/>
        </a:p>
      </dgm:t>
    </dgm:pt>
    <dgm:pt modelId="{158E98CF-9F40-4F8F-9E61-F4C9508EC2CD}" type="sibTrans" cxnId="{CAA08092-31B1-4B6F-9D4B-5063387AE413}">
      <dgm:prSet/>
      <dgm:spPr/>
      <dgm:t>
        <a:bodyPr/>
        <a:lstStyle/>
        <a:p>
          <a:endParaRPr lang="es-PA"/>
        </a:p>
      </dgm:t>
    </dgm:pt>
    <dgm:pt modelId="{8E904726-B9E5-44E4-B267-79EE0C9787BD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>
            <a:buFontTx/>
            <a:buNone/>
          </a:pPr>
          <a:r>
            <a:rPr lang="es-MX" sz="2000" b="1" dirty="0"/>
            <a:t>Promoción de la investigación en grado y postgrado</a:t>
          </a:r>
          <a:endParaRPr lang="es-PA" sz="2000" b="1" dirty="0"/>
        </a:p>
      </dgm:t>
    </dgm:pt>
    <dgm:pt modelId="{4FDBC53C-ADE5-4B75-8BEC-04CEFD9CD152}" type="parTrans" cxnId="{8CAC54FE-B272-4BB0-B5CF-79F967583E9F}">
      <dgm:prSet/>
      <dgm:spPr/>
      <dgm:t>
        <a:bodyPr/>
        <a:lstStyle/>
        <a:p>
          <a:endParaRPr lang="es-PA"/>
        </a:p>
      </dgm:t>
    </dgm:pt>
    <dgm:pt modelId="{CEB1AA80-2AC4-4BE8-83D3-EA22676E54D2}" type="sibTrans" cxnId="{8CAC54FE-B272-4BB0-B5CF-79F967583E9F}">
      <dgm:prSet/>
      <dgm:spPr/>
      <dgm:t>
        <a:bodyPr/>
        <a:lstStyle/>
        <a:p>
          <a:endParaRPr lang="es-PA"/>
        </a:p>
      </dgm:t>
    </dgm:pt>
    <dgm:pt modelId="{AEA142B3-7A6B-4BC5-96B1-F455D003D5D0}">
      <dgm:prSet phldrT="[Texto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s-MX" b="1" dirty="0">
              <a:solidFill>
                <a:schemeClr val="tx1"/>
              </a:solidFill>
            </a:rPr>
            <a:t>2</a:t>
          </a:r>
          <a:endParaRPr lang="es-PA" b="1" dirty="0">
            <a:solidFill>
              <a:schemeClr val="tx1"/>
            </a:solidFill>
          </a:endParaRPr>
        </a:p>
      </dgm:t>
    </dgm:pt>
    <dgm:pt modelId="{42115695-92A4-4A0B-9B2A-0764E0D60EB1}" type="parTrans" cxnId="{66112C89-1B6E-46D4-9C53-0B75CF75B35C}">
      <dgm:prSet/>
      <dgm:spPr/>
      <dgm:t>
        <a:bodyPr/>
        <a:lstStyle/>
        <a:p>
          <a:endParaRPr lang="es-PA"/>
        </a:p>
      </dgm:t>
    </dgm:pt>
    <dgm:pt modelId="{BD21FB8E-5937-4B34-A58B-0E56953B7016}" type="sibTrans" cxnId="{66112C89-1B6E-46D4-9C53-0B75CF75B35C}">
      <dgm:prSet/>
      <dgm:spPr/>
      <dgm:t>
        <a:bodyPr/>
        <a:lstStyle/>
        <a:p>
          <a:endParaRPr lang="es-PA"/>
        </a:p>
      </dgm:t>
    </dgm:pt>
    <dgm:pt modelId="{661E8FE6-734F-4BD6-A6C7-1E2F31FE42B7}">
      <dgm:prSet phldrT="[Texto]" custT="1"/>
      <dgm:spPr>
        <a:ln>
          <a:solidFill>
            <a:schemeClr val="accent1"/>
          </a:solidFill>
        </a:ln>
      </dgm:spPr>
      <dgm:t>
        <a:bodyPr/>
        <a:lstStyle/>
        <a:p>
          <a:pPr>
            <a:buFontTx/>
            <a:buNone/>
          </a:pPr>
          <a:r>
            <a:rPr lang="es-MX" sz="2000" b="1" dirty="0"/>
            <a:t>Fortalecimiento de redes de investigación</a:t>
          </a:r>
          <a:endParaRPr lang="es-PA" sz="2000" b="1" dirty="0"/>
        </a:p>
      </dgm:t>
    </dgm:pt>
    <dgm:pt modelId="{05AF34F4-6C5D-46C6-9609-7B3D60A7A9BF}" type="parTrans" cxnId="{D9A159A3-6063-44C4-B15A-A5540747E29F}">
      <dgm:prSet/>
      <dgm:spPr/>
      <dgm:t>
        <a:bodyPr/>
        <a:lstStyle/>
        <a:p>
          <a:endParaRPr lang="es-PA"/>
        </a:p>
      </dgm:t>
    </dgm:pt>
    <dgm:pt modelId="{73F56EB7-DABF-40EA-B199-38EC18C1E484}" type="sibTrans" cxnId="{D9A159A3-6063-44C4-B15A-A5540747E29F}">
      <dgm:prSet/>
      <dgm:spPr/>
      <dgm:t>
        <a:bodyPr/>
        <a:lstStyle/>
        <a:p>
          <a:endParaRPr lang="es-PA"/>
        </a:p>
      </dgm:t>
    </dgm:pt>
    <dgm:pt modelId="{2DF2FB44-BAB5-4FE7-A168-D217A68E71CC}">
      <dgm:prSet phldrT="[Texto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s-MX" b="1" dirty="0">
              <a:solidFill>
                <a:schemeClr val="tx1"/>
              </a:solidFill>
            </a:rPr>
            <a:t>3</a:t>
          </a:r>
          <a:endParaRPr lang="es-PA" b="1" dirty="0">
            <a:solidFill>
              <a:schemeClr val="tx1"/>
            </a:solidFill>
          </a:endParaRPr>
        </a:p>
      </dgm:t>
    </dgm:pt>
    <dgm:pt modelId="{D9C7C543-9A6F-4089-BD96-6C1516C56943}" type="parTrans" cxnId="{56FB983C-83A6-41C1-86F2-AFCF0AE2318E}">
      <dgm:prSet/>
      <dgm:spPr/>
      <dgm:t>
        <a:bodyPr/>
        <a:lstStyle/>
        <a:p>
          <a:endParaRPr lang="es-PA"/>
        </a:p>
      </dgm:t>
    </dgm:pt>
    <dgm:pt modelId="{8229F5C0-DFA0-42CF-9040-15933D4CA9D4}" type="sibTrans" cxnId="{56FB983C-83A6-41C1-86F2-AFCF0AE2318E}">
      <dgm:prSet/>
      <dgm:spPr/>
      <dgm:t>
        <a:bodyPr/>
        <a:lstStyle/>
        <a:p>
          <a:endParaRPr lang="es-PA"/>
        </a:p>
      </dgm:t>
    </dgm:pt>
    <dgm:pt modelId="{03DC2AA8-B259-433F-8126-21EC78FD7D6C}">
      <dgm:prSet phldrT="[Texto]" custT="1"/>
      <dgm:spPr>
        <a:ln>
          <a:solidFill>
            <a:srgbClr val="92D050"/>
          </a:solidFill>
        </a:ln>
      </dgm:spPr>
      <dgm:t>
        <a:bodyPr/>
        <a:lstStyle/>
        <a:p>
          <a:pPr>
            <a:buFontTx/>
            <a:buNone/>
          </a:pPr>
          <a:r>
            <a:rPr lang="es-MX" sz="2000" b="1" dirty="0"/>
            <a:t> Visión activa de las necesidades  de personal e infraestructura a corto, mediano y largo plazo en tecnologías emergentes</a:t>
          </a:r>
          <a:endParaRPr lang="es-PA" sz="2000" b="1" dirty="0"/>
        </a:p>
      </dgm:t>
    </dgm:pt>
    <dgm:pt modelId="{44B83C21-0273-4503-8AC6-25C739A10D5B}" type="parTrans" cxnId="{A6753E32-2D8C-4B9B-B280-922C481B72B7}">
      <dgm:prSet/>
      <dgm:spPr/>
      <dgm:t>
        <a:bodyPr/>
        <a:lstStyle/>
        <a:p>
          <a:endParaRPr lang="es-PA"/>
        </a:p>
      </dgm:t>
    </dgm:pt>
    <dgm:pt modelId="{44CBA7BE-7E68-4620-9735-5A662B83D367}" type="sibTrans" cxnId="{A6753E32-2D8C-4B9B-B280-922C481B72B7}">
      <dgm:prSet/>
      <dgm:spPr/>
      <dgm:t>
        <a:bodyPr/>
        <a:lstStyle/>
        <a:p>
          <a:endParaRPr lang="es-PA"/>
        </a:p>
      </dgm:t>
    </dgm:pt>
    <dgm:pt modelId="{E25C191E-D179-4D3F-B900-B74BBBC46534}">
      <dgm:prSet phldrT="[Texto]"/>
      <dgm:spPr>
        <a:ln>
          <a:solidFill>
            <a:srgbClr val="92D050"/>
          </a:solidFill>
        </a:ln>
      </dgm:spPr>
      <dgm:t>
        <a:bodyPr/>
        <a:lstStyle/>
        <a:p>
          <a:endParaRPr lang="es-PA" sz="1100" b="1" dirty="0"/>
        </a:p>
      </dgm:t>
    </dgm:pt>
    <dgm:pt modelId="{6D930F0C-B044-45F7-AAA0-B43FAF1707FC}" type="parTrans" cxnId="{CEA7423A-A452-48BE-BAE7-D84CAD278531}">
      <dgm:prSet/>
      <dgm:spPr/>
      <dgm:t>
        <a:bodyPr/>
        <a:lstStyle/>
        <a:p>
          <a:endParaRPr lang="es-PA"/>
        </a:p>
      </dgm:t>
    </dgm:pt>
    <dgm:pt modelId="{9DFB5365-4A3D-47F9-9836-1F69847FB880}" type="sibTrans" cxnId="{CEA7423A-A452-48BE-BAE7-D84CAD278531}">
      <dgm:prSet/>
      <dgm:spPr/>
      <dgm:t>
        <a:bodyPr/>
        <a:lstStyle/>
        <a:p>
          <a:endParaRPr lang="es-PA"/>
        </a:p>
      </dgm:t>
    </dgm:pt>
    <dgm:pt modelId="{B856D59B-37A2-4D01-930D-A6F072E1E019}">
      <dgm:prSet phldrT="[Texto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s-MX" b="1" dirty="0">
              <a:solidFill>
                <a:schemeClr val="tx1"/>
              </a:solidFill>
            </a:rPr>
            <a:t>6</a:t>
          </a:r>
          <a:endParaRPr lang="es-PA" b="1" dirty="0">
            <a:solidFill>
              <a:schemeClr val="tx1"/>
            </a:solidFill>
          </a:endParaRPr>
        </a:p>
      </dgm:t>
    </dgm:pt>
    <dgm:pt modelId="{23908499-2B65-40A7-8FF1-1A10E766FC2C}" type="parTrans" cxnId="{7E766AE2-02C4-4B4A-B6FE-4C3A48D45A6C}">
      <dgm:prSet/>
      <dgm:spPr/>
      <dgm:t>
        <a:bodyPr/>
        <a:lstStyle/>
        <a:p>
          <a:endParaRPr lang="es-PA"/>
        </a:p>
      </dgm:t>
    </dgm:pt>
    <dgm:pt modelId="{52750444-6B49-4E66-9877-56BE19F4709E}" type="sibTrans" cxnId="{7E766AE2-02C4-4B4A-B6FE-4C3A48D45A6C}">
      <dgm:prSet/>
      <dgm:spPr/>
      <dgm:t>
        <a:bodyPr/>
        <a:lstStyle/>
        <a:p>
          <a:endParaRPr lang="es-PA"/>
        </a:p>
      </dgm:t>
    </dgm:pt>
    <dgm:pt modelId="{74DD9C2D-7F87-4A1A-9FE7-86411C6A52F1}">
      <dgm:prSet phldrT="[Texto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s-MX" b="1" dirty="0">
              <a:solidFill>
                <a:schemeClr val="tx1"/>
              </a:solidFill>
            </a:rPr>
            <a:t>4</a:t>
          </a:r>
          <a:endParaRPr lang="es-PA" b="1" dirty="0">
            <a:solidFill>
              <a:schemeClr val="tx1"/>
            </a:solidFill>
          </a:endParaRPr>
        </a:p>
      </dgm:t>
    </dgm:pt>
    <dgm:pt modelId="{CA0731D8-A7BC-4924-B84F-A47DBF98FFCD}" type="parTrans" cxnId="{181D8C81-130F-4AD4-8C54-B53DBAFB67F2}">
      <dgm:prSet/>
      <dgm:spPr/>
      <dgm:t>
        <a:bodyPr/>
        <a:lstStyle/>
        <a:p>
          <a:endParaRPr lang="es-PA"/>
        </a:p>
      </dgm:t>
    </dgm:pt>
    <dgm:pt modelId="{A0263C8F-0AEF-4951-9296-709AE3FE8ED0}" type="sibTrans" cxnId="{181D8C81-130F-4AD4-8C54-B53DBAFB67F2}">
      <dgm:prSet/>
      <dgm:spPr/>
      <dgm:t>
        <a:bodyPr/>
        <a:lstStyle/>
        <a:p>
          <a:endParaRPr lang="es-PA"/>
        </a:p>
      </dgm:t>
    </dgm:pt>
    <dgm:pt modelId="{0CE81AC1-51B5-4A8D-956F-EDBC1CDAD549}">
      <dgm:prSet phldrT="[Texto]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s-MX" b="1" dirty="0">
              <a:solidFill>
                <a:schemeClr val="tx1"/>
              </a:solidFill>
            </a:rPr>
            <a:t>5</a:t>
          </a:r>
          <a:endParaRPr lang="es-PA" b="1" dirty="0">
            <a:solidFill>
              <a:schemeClr val="tx1"/>
            </a:solidFill>
          </a:endParaRPr>
        </a:p>
      </dgm:t>
    </dgm:pt>
    <dgm:pt modelId="{011E3993-8EF6-4FE5-B675-42C247BC0193}" type="parTrans" cxnId="{4F8842AB-515F-4566-89B9-6E91A07F99D5}">
      <dgm:prSet/>
      <dgm:spPr/>
      <dgm:t>
        <a:bodyPr/>
        <a:lstStyle/>
        <a:p>
          <a:endParaRPr lang="es-PA"/>
        </a:p>
      </dgm:t>
    </dgm:pt>
    <dgm:pt modelId="{8B1E749F-ABC2-4698-ABC1-982D38D4E9B5}" type="sibTrans" cxnId="{4F8842AB-515F-4566-89B9-6E91A07F99D5}">
      <dgm:prSet/>
      <dgm:spPr/>
      <dgm:t>
        <a:bodyPr/>
        <a:lstStyle/>
        <a:p>
          <a:endParaRPr lang="es-PA"/>
        </a:p>
      </dgm:t>
    </dgm:pt>
    <dgm:pt modelId="{289CD555-DA34-4183-B685-0A3A0BB75454}">
      <dgm:prSet custT="1"/>
      <dgm:spPr>
        <a:ln>
          <a:solidFill>
            <a:schemeClr val="accent1"/>
          </a:solidFill>
        </a:ln>
      </dgm:spPr>
      <dgm:t>
        <a:bodyPr/>
        <a:lstStyle/>
        <a:p>
          <a:pPr>
            <a:buFontTx/>
            <a:buNone/>
          </a:pPr>
          <a:r>
            <a:rPr lang="es-MX" sz="2000" b="1" dirty="0"/>
            <a:t>Estímulo a  la innovación y transferencia tecnológica que contribuyan a resolver los problemas del país </a:t>
          </a:r>
          <a:endParaRPr lang="es-PA" sz="2000" b="1" dirty="0"/>
        </a:p>
      </dgm:t>
    </dgm:pt>
    <dgm:pt modelId="{77830172-BADF-460B-B140-CE539C73E958}" type="parTrans" cxnId="{60B9579D-0550-4375-AC3D-55CA41D28E87}">
      <dgm:prSet/>
      <dgm:spPr/>
      <dgm:t>
        <a:bodyPr/>
        <a:lstStyle/>
        <a:p>
          <a:endParaRPr lang="es-PA"/>
        </a:p>
      </dgm:t>
    </dgm:pt>
    <dgm:pt modelId="{7999F885-A39D-4091-8DB6-301792B56A68}" type="sibTrans" cxnId="{60B9579D-0550-4375-AC3D-55CA41D28E87}">
      <dgm:prSet/>
      <dgm:spPr/>
      <dgm:t>
        <a:bodyPr/>
        <a:lstStyle/>
        <a:p>
          <a:endParaRPr lang="es-PA"/>
        </a:p>
      </dgm:t>
    </dgm:pt>
    <dgm:pt modelId="{BBAD6713-D6E3-4CD6-A6F9-04A14F190476}">
      <dgm:prSet custT="1"/>
      <dgm:spPr>
        <a:ln>
          <a:solidFill>
            <a:srgbClr val="92D050"/>
          </a:solidFill>
        </a:ln>
      </dgm:spPr>
      <dgm:t>
        <a:bodyPr/>
        <a:lstStyle/>
        <a:p>
          <a:pPr>
            <a:buFontTx/>
            <a:buNone/>
          </a:pPr>
          <a:r>
            <a:rPr lang="es-MX" sz="2000" b="1" dirty="0"/>
            <a:t>Desarrollo de  un programa institucional para el fortalecimiento y divulgación  de la producción científica</a:t>
          </a:r>
          <a:endParaRPr lang="es-PA" sz="2000" b="1" dirty="0"/>
        </a:p>
      </dgm:t>
    </dgm:pt>
    <dgm:pt modelId="{0572AC3E-C965-4B1F-8459-ACAC0538B771}" type="parTrans" cxnId="{0FE7D9AA-F786-4873-952E-8D182351424B}">
      <dgm:prSet/>
      <dgm:spPr/>
      <dgm:t>
        <a:bodyPr/>
        <a:lstStyle/>
        <a:p>
          <a:endParaRPr lang="es-PA"/>
        </a:p>
      </dgm:t>
    </dgm:pt>
    <dgm:pt modelId="{49770BA5-6A42-4637-A1EF-3E4509BB2950}" type="sibTrans" cxnId="{0FE7D9AA-F786-4873-952E-8D182351424B}">
      <dgm:prSet/>
      <dgm:spPr/>
      <dgm:t>
        <a:bodyPr/>
        <a:lstStyle/>
        <a:p>
          <a:endParaRPr lang="es-PA"/>
        </a:p>
      </dgm:t>
    </dgm:pt>
    <dgm:pt modelId="{3FBC35AC-D941-4569-B341-9626C47ADC40}">
      <dgm:prSet custT="1"/>
      <dgm:spPr>
        <a:ln>
          <a:solidFill>
            <a:srgbClr val="92D050"/>
          </a:solidFill>
        </a:ln>
      </dgm:spPr>
      <dgm:t>
        <a:bodyPr/>
        <a:lstStyle/>
        <a:p>
          <a:pPr>
            <a:buFontTx/>
            <a:buNone/>
          </a:pPr>
          <a:r>
            <a:rPr lang="es-MX" sz="2000" b="1" dirty="0"/>
            <a:t>Desarrollo y divulgación de  las políticas que promueven la investigación, normativas y programas</a:t>
          </a:r>
          <a:endParaRPr lang="es-PA" sz="2000" b="1" dirty="0"/>
        </a:p>
      </dgm:t>
    </dgm:pt>
    <dgm:pt modelId="{6D6BAF72-683F-4CE0-9286-2B675EC7807D}" type="parTrans" cxnId="{7A8F5EB2-4095-4886-A3E9-96BBC083F6B0}">
      <dgm:prSet/>
      <dgm:spPr/>
      <dgm:t>
        <a:bodyPr/>
        <a:lstStyle/>
        <a:p>
          <a:endParaRPr lang="es-PA"/>
        </a:p>
      </dgm:t>
    </dgm:pt>
    <dgm:pt modelId="{25E5E9AE-6D23-4F94-B999-894D40EA27A1}" type="sibTrans" cxnId="{7A8F5EB2-4095-4886-A3E9-96BBC083F6B0}">
      <dgm:prSet/>
      <dgm:spPr/>
      <dgm:t>
        <a:bodyPr/>
        <a:lstStyle/>
        <a:p>
          <a:endParaRPr lang="es-PA"/>
        </a:p>
      </dgm:t>
    </dgm:pt>
    <dgm:pt modelId="{45949A87-081A-4A8D-B107-BF68950BA498}" type="pres">
      <dgm:prSet presAssocID="{61758C91-43E6-4F51-A337-64B0C6BD2D9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B1F27B3-9323-4864-9F0B-2BAFCC3012E6}" type="pres">
      <dgm:prSet presAssocID="{7FA14E41-9ED4-49DC-8F0C-C3CE41EACDED}" presName="composite" presStyleCnt="0"/>
      <dgm:spPr/>
    </dgm:pt>
    <dgm:pt modelId="{D11400C7-59B7-45D4-95A8-BCF0798F84FB}" type="pres">
      <dgm:prSet presAssocID="{7FA14E41-9ED4-49DC-8F0C-C3CE41EACDED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A2B909-1C3E-467B-BF12-531731E51530}" type="pres">
      <dgm:prSet presAssocID="{7FA14E41-9ED4-49DC-8F0C-C3CE41EACDED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28C6B6-6CE6-40DB-B889-BFD5F913E52F}" type="pres">
      <dgm:prSet presAssocID="{158E98CF-9F40-4F8F-9E61-F4C9508EC2CD}" presName="sp" presStyleCnt="0"/>
      <dgm:spPr/>
    </dgm:pt>
    <dgm:pt modelId="{906DAC9C-403D-4809-9BAD-A2527EBF2EC6}" type="pres">
      <dgm:prSet presAssocID="{AEA142B3-7A6B-4BC5-96B1-F455D003D5D0}" presName="composite" presStyleCnt="0"/>
      <dgm:spPr/>
    </dgm:pt>
    <dgm:pt modelId="{24A5D062-CF4C-438A-9288-1248F42E3F42}" type="pres">
      <dgm:prSet presAssocID="{AEA142B3-7A6B-4BC5-96B1-F455D003D5D0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797D9B-4A8A-4EFD-B45B-AA202C4ADEA7}" type="pres">
      <dgm:prSet presAssocID="{AEA142B3-7A6B-4BC5-96B1-F455D003D5D0}" presName="descendantText" presStyleLbl="alignAcc1" presStyleIdx="1" presStyleCnt="6" custLinFactNeighborX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152500-8C10-4C11-90E4-6647BCD62729}" type="pres">
      <dgm:prSet presAssocID="{BD21FB8E-5937-4B34-A58B-0E56953B7016}" presName="sp" presStyleCnt="0"/>
      <dgm:spPr/>
    </dgm:pt>
    <dgm:pt modelId="{2D2A63B9-F72B-4411-80BA-01956C237509}" type="pres">
      <dgm:prSet presAssocID="{2DF2FB44-BAB5-4FE7-A168-D217A68E71CC}" presName="composite" presStyleCnt="0"/>
      <dgm:spPr/>
    </dgm:pt>
    <dgm:pt modelId="{24FB6AF3-5266-49A8-8681-7492D0E510D9}" type="pres">
      <dgm:prSet presAssocID="{2DF2FB44-BAB5-4FE7-A168-D217A68E71CC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8C2648-C3C8-4CD4-B1AF-2C1C1F8CA917}" type="pres">
      <dgm:prSet presAssocID="{2DF2FB44-BAB5-4FE7-A168-D217A68E71CC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3EE60D-3520-4FB2-988F-360200E30862}" type="pres">
      <dgm:prSet presAssocID="{8229F5C0-DFA0-42CF-9040-15933D4CA9D4}" presName="sp" presStyleCnt="0"/>
      <dgm:spPr/>
    </dgm:pt>
    <dgm:pt modelId="{F6B701C5-C66A-4194-B7E8-A0FBF3F63278}" type="pres">
      <dgm:prSet presAssocID="{74DD9C2D-7F87-4A1A-9FE7-86411C6A52F1}" presName="composite" presStyleCnt="0"/>
      <dgm:spPr/>
    </dgm:pt>
    <dgm:pt modelId="{FCE1D653-463D-4440-9CA0-338890090CB0}" type="pres">
      <dgm:prSet presAssocID="{74DD9C2D-7F87-4A1A-9FE7-86411C6A52F1}" presName="parentText" presStyleLbl="alignNode1" presStyleIdx="3" presStyleCnt="6" custLinFactNeighborX="-12937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362942-C4AE-43C8-8907-E1B4A736089A}" type="pres">
      <dgm:prSet presAssocID="{74DD9C2D-7F87-4A1A-9FE7-86411C6A52F1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BDA46-9989-4303-B951-618D855ACBCD}" type="pres">
      <dgm:prSet presAssocID="{A0263C8F-0AEF-4951-9296-709AE3FE8ED0}" presName="sp" presStyleCnt="0"/>
      <dgm:spPr/>
    </dgm:pt>
    <dgm:pt modelId="{2D94EEBA-075E-430D-8353-1D681380D21C}" type="pres">
      <dgm:prSet presAssocID="{0CE81AC1-51B5-4A8D-956F-EDBC1CDAD549}" presName="composite" presStyleCnt="0"/>
      <dgm:spPr/>
    </dgm:pt>
    <dgm:pt modelId="{E0C62127-4AE5-417C-BBEE-22A707D4937F}" type="pres">
      <dgm:prSet presAssocID="{0CE81AC1-51B5-4A8D-956F-EDBC1CDAD549}" presName="parentText" presStyleLbl="alignNode1" presStyleIdx="4" presStyleCnt="6" custLinFactNeighborX="311" custLinFactNeighborY="190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43FC7A-190F-4979-9636-BB8ECA70924F}" type="pres">
      <dgm:prSet presAssocID="{0CE81AC1-51B5-4A8D-956F-EDBC1CDAD549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386A9A-954F-43FB-8CA1-75919D1A64E1}" type="pres">
      <dgm:prSet presAssocID="{8B1E749F-ABC2-4698-ABC1-982D38D4E9B5}" presName="sp" presStyleCnt="0"/>
      <dgm:spPr/>
    </dgm:pt>
    <dgm:pt modelId="{83499AB9-204C-495D-89CB-B12079FA29BC}" type="pres">
      <dgm:prSet presAssocID="{B856D59B-37A2-4D01-930D-A6F072E1E019}" presName="composite" presStyleCnt="0"/>
      <dgm:spPr/>
    </dgm:pt>
    <dgm:pt modelId="{96D676EE-2442-400D-A268-B28C4F282BB1}" type="pres">
      <dgm:prSet presAssocID="{B856D59B-37A2-4D01-930D-A6F072E1E019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FE3DD7-323B-48BC-8646-3E0F2C94C5B2}" type="pres">
      <dgm:prSet presAssocID="{B856D59B-37A2-4D01-930D-A6F072E1E019}" presName="descendantText" presStyleLbl="alignAcc1" presStyleIdx="5" presStyleCnt="6" custScaleX="100101" custScaleY="154792" custLinFactNeighborY="182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696827-8618-4C04-9E8D-896378695DAE}" type="presOf" srcId="{0CE81AC1-51B5-4A8D-956F-EDBC1CDAD549}" destId="{E0C62127-4AE5-417C-BBEE-22A707D4937F}" srcOrd="0" destOrd="0" presId="urn:microsoft.com/office/officeart/2005/8/layout/chevron2"/>
    <dgm:cxn modelId="{8CAC54FE-B272-4BB0-B5CF-79F967583E9F}" srcId="{7FA14E41-9ED4-49DC-8F0C-C3CE41EACDED}" destId="{8E904726-B9E5-44E4-B267-79EE0C9787BD}" srcOrd="0" destOrd="0" parTransId="{4FDBC53C-ADE5-4B75-8BEC-04CEFD9CD152}" sibTransId="{CEB1AA80-2AC4-4BE8-83D3-EA22676E54D2}"/>
    <dgm:cxn modelId="{CEA7423A-A452-48BE-BAE7-D84CAD278531}" srcId="{B856D59B-37A2-4D01-930D-A6F072E1E019}" destId="{E25C191E-D179-4D3F-B900-B74BBBC46534}" srcOrd="1" destOrd="0" parTransId="{6D930F0C-B044-45F7-AAA0-B43FAF1707FC}" sibTransId="{9DFB5365-4A3D-47F9-9836-1F69847FB880}"/>
    <dgm:cxn modelId="{7A8F5EB2-4095-4886-A3E9-96BBC083F6B0}" srcId="{0CE81AC1-51B5-4A8D-956F-EDBC1CDAD549}" destId="{3FBC35AC-D941-4569-B341-9626C47ADC40}" srcOrd="0" destOrd="0" parTransId="{6D6BAF72-683F-4CE0-9286-2B675EC7807D}" sibTransId="{25E5E9AE-6D23-4F94-B999-894D40EA27A1}"/>
    <dgm:cxn modelId="{60B9579D-0550-4375-AC3D-55CA41D28E87}" srcId="{2DF2FB44-BAB5-4FE7-A168-D217A68E71CC}" destId="{289CD555-DA34-4183-B685-0A3A0BB75454}" srcOrd="0" destOrd="0" parTransId="{77830172-BADF-460B-B140-CE539C73E958}" sibTransId="{7999F885-A39D-4091-8DB6-301792B56A68}"/>
    <dgm:cxn modelId="{7D93E85E-CF77-489A-A433-49CD1017A874}" type="presOf" srcId="{74DD9C2D-7F87-4A1A-9FE7-86411C6A52F1}" destId="{FCE1D653-463D-4440-9CA0-338890090CB0}" srcOrd="0" destOrd="0" presId="urn:microsoft.com/office/officeart/2005/8/layout/chevron2"/>
    <dgm:cxn modelId="{03F3E9A6-87E7-4914-93AF-BF0D34C46847}" type="presOf" srcId="{8E904726-B9E5-44E4-B267-79EE0C9787BD}" destId="{44A2B909-1C3E-467B-BF12-531731E51530}" srcOrd="0" destOrd="0" presId="urn:microsoft.com/office/officeart/2005/8/layout/chevron2"/>
    <dgm:cxn modelId="{D9A159A3-6063-44C4-B15A-A5540747E29F}" srcId="{AEA142B3-7A6B-4BC5-96B1-F455D003D5D0}" destId="{661E8FE6-734F-4BD6-A6C7-1E2F31FE42B7}" srcOrd="0" destOrd="0" parTransId="{05AF34F4-6C5D-46C6-9609-7B3D60A7A9BF}" sibTransId="{73F56EB7-DABF-40EA-B199-38EC18C1E484}"/>
    <dgm:cxn modelId="{D9BAF10F-133A-4A52-95A6-0852F34AB83B}" type="presOf" srcId="{661E8FE6-734F-4BD6-A6C7-1E2F31FE42B7}" destId="{11797D9B-4A8A-4EFD-B45B-AA202C4ADEA7}" srcOrd="0" destOrd="0" presId="urn:microsoft.com/office/officeart/2005/8/layout/chevron2"/>
    <dgm:cxn modelId="{7E766AE2-02C4-4B4A-B6FE-4C3A48D45A6C}" srcId="{61758C91-43E6-4F51-A337-64B0C6BD2D91}" destId="{B856D59B-37A2-4D01-930D-A6F072E1E019}" srcOrd="5" destOrd="0" parTransId="{23908499-2B65-40A7-8FF1-1A10E766FC2C}" sibTransId="{52750444-6B49-4E66-9877-56BE19F4709E}"/>
    <dgm:cxn modelId="{59CE0659-5E8E-4688-AE10-64F6812976B6}" type="presOf" srcId="{7FA14E41-9ED4-49DC-8F0C-C3CE41EACDED}" destId="{D11400C7-59B7-45D4-95A8-BCF0798F84FB}" srcOrd="0" destOrd="0" presId="urn:microsoft.com/office/officeart/2005/8/layout/chevron2"/>
    <dgm:cxn modelId="{3030F95B-ED33-414D-AA0C-A059090D7A53}" type="presOf" srcId="{B856D59B-37A2-4D01-930D-A6F072E1E019}" destId="{96D676EE-2442-400D-A268-B28C4F282BB1}" srcOrd="0" destOrd="0" presId="urn:microsoft.com/office/officeart/2005/8/layout/chevron2"/>
    <dgm:cxn modelId="{5784F74D-07EC-4300-987F-BC040BF246B3}" type="presOf" srcId="{BBAD6713-D6E3-4CD6-A6F9-04A14F190476}" destId="{5B362942-C4AE-43C8-8907-E1B4A736089A}" srcOrd="0" destOrd="0" presId="urn:microsoft.com/office/officeart/2005/8/layout/chevron2"/>
    <dgm:cxn modelId="{7F88664C-928D-4D3B-8124-BE252AE8DA00}" type="presOf" srcId="{289CD555-DA34-4183-B685-0A3A0BB75454}" destId="{098C2648-C3C8-4CD4-B1AF-2C1C1F8CA917}" srcOrd="0" destOrd="0" presId="urn:microsoft.com/office/officeart/2005/8/layout/chevron2"/>
    <dgm:cxn modelId="{CAA08092-31B1-4B6F-9D4B-5063387AE413}" srcId="{61758C91-43E6-4F51-A337-64B0C6BD2D91}" destId="{7FA14E41-9ED4-49DC-8F0C-C3CE41EACDED}" srcOrd="0" destOrd="0" parTransId="{B657E864-82C4-404D-9CB2-37569D42244D}" sibTransId="{158E98CF-9F40-4F8F-9E61-F4C9508EC2CD}"/>
    <dgm:cxn modelId="{B9642FB8-04BF-4D50-AB50-686E26FC98A9}" type="presOf" srcId="{2DF2FB44-BAB5-4FE7-A168-D217A68E71CC}" destId="{24FB6AF3-5266-49A8-8681-7492D0E510D9}" srcOrd="0" destOrd="0" presId="urn:microsoft.com/office/officeart/2005/8/layout/chevron2"/>
    <dgm:cxn modelId="{181D8C81-130F-4AD4-8C54-B53DBAFB67F2}" srcId="{61758C91-43E6-4F51-A337-64B0C6BD2D91}" destId="{74DD9C2D-7F87-4A1A-9FE7-86411C6A52F1}" srcOrd="3" destOrd="0" parTransId="{CA0731D8-A7BC-4924-B84F-A47DBF98FFCD}" sibTransId="{A0263C8F-0AEF-4951-9296-709AE3FE8ED0}"/>
    <dgm:cxn modelId="{4A6CFE73-9DFC-427E-BD53-55A688C53476}" type="presOf" srcId="{3FBC35AC-D941-4569-B341-9626C47ADC40}" destId="{6943FC7A-190F-4979-9636-BB8ECA70924F}" srcOrd="0" destOrd="0" presId="urn:microsoft.com/office/officeart/2005/8/layout/chevron2"/>
    <dgm:cxn modelId="{66112C89-1B6E-46D4-9C53-0B75CF75B35C}" srcId="{61758C91-43E6-4F51-A337-64B0C6BD2D91}" destId="{AEA142B3-7A6B-4BC5-96B1-F455D003D5D0}" srcOrd="1" destOrd="0" parTransId="{42115695-92A4-4A0B-9B2A-0764E0D60EB1}" sibTransId="{BD21FB8E-5937-4B34-A58B-0E56953B7016}"/>
    <dgm:cxn modelId="{8219C858-5281-443D-9D9C-7E4CACE85F58}" type="presOf" srcId="{61758C91-43E6-4F51-A337-64B0C6BD2D91}" destId="{45949A87-081A-4A8D-B107-BF68950BA498}" srcOrd="0" destOrd="0" presId="urn:microsoft.com/office/officeart/2005/8/layout/chevron2"/>
    <dgm:cxn modelId="{05C9DA4A-004A-4096-83CE-F3D6CF950C6D}" type="presOf" srcId="{E25C191E-D179-4D3F-B900-B74BBBC46534}" destId="{29FE3DD7-323B-48BC-8646-3E0F2C94C5B2}" srcOrd="0" destOrd="1" presId="urn:microsoft.com/office/officeart/2005/8/layout/chevron2"/>
    <dgm:cxn modelId="{4F8842AB-515F-4566-89B9-6E91A07F99D5}" srcId="{61758C91-43E6-4F51-A337-64B0C6BD2D91}" destId="{0CE81AC1-51B5-4A8D-956F-EDBC1CDAD549}" srcOrd="4" destOrd="0" parTransId="{011E3993-8EF6-4FE5-B675-42C247BC0193}" sibTransId="{8B1E749F-ABC2-4698-ABC1-982D38D4E9B5}"/>
    <dgm:cxn modelId="{56FB983C-83A6-41C1-86F2-AFCF0AE2318E}" srcId="{61758C91-43E6-4F51-A337-64B0C6BD2D91}" destId="{2DF2FB44-BAB5-4FE7-A168-D217A68E71CC}" srcOrd="2" destOrd="0" parTransId="{D9C7C543-9A6F-4089-BD96-6C1516C56943}" sibTransId="{8229F5C0-DFA0-42CF-9040-15933D4CA9D4}"/>
    <dgm:cxn modelId="{A6753E32-2D8C-4B9B-B280-922C481B72B7}" srcId="{B856D59B-37A2-4D01-930D-A6F072E1E019}" destId="{03DC2AA8-B259-433F-8126-21EC78FD7D6C}" srcOrd="0" destOrd="0" parTransId="{44B83C21-0273-4503-8AC6-25C739A10D5B}" sibTransId="{44CBA7BE-7E68-4620-9735-5A662B83D367}"/>
    <dgm:cxn modelId="{0FE7D9AA-F786-4873-952E-8D182351424B}" srcId="{74DD9C2D-7F87-4A1A-9FE7-86411C6A52F1}" destId="{BBAD6713-D6E3-4CD6-A6F9-04A14F190476}" srcOrd="0" destOrd="0" parTransId="{0572AC3E-C965-4B1F-8459-ACAC0538B771}" sibTransId="{49770BA5-6A42-4637-A1EF-3E4509BB2950}"/>
    <dgm:cxn modelId="{E52F31DF-3E40-4CAF-9BB7-D9B959F5F5F0}" type="presOf" srcId="{AEA142B3-7A6B-4BC5-96B1-F455D003D5D0}" destId="{24A5D062-CF4C-438A-9288-1248F42E3F42}" srcOrd="0" destOrd="0" presId="urn:microsoft.com/office/officeart/2005/8/layout/chevron2"/>
    <dgm:cxn modelId="{2F445BB9-13E2-4197-A31D-60715A9DC358}" type="presOf" srcId="{03DC2AA8-B259-433F-8126-21EC78FD7D6C}" destId="{29FE3DD7-323B-48BC-8646-3E0F2C94C5B2}" srcOrd="0" destOrd="0" presId="urn:microsoft.com/office/officeart/2005/8/layout/chevron2"/>
    <dgm:cxn modelId="{C4112F81-0938-4F8E-822E-9D041D7ECDB7}" type="presParOf" srcId="{45949A87-081A-4A8D-B107-BF68950BA498}" destId="{9B1F27B3-9323-4864-9F0B-2BAFCC3012E6}" srcOrd="0" destOrd="0" presId="urn:microsoft.com/office/officeart/2005/8/layout/chevron2"/>
    <dgm:cxn modelId="{3A307C60-127A-4FFB-B8EB-AD79FC8F4BF5}" type="presParOf" srcId="{9B1F27B3-9323-4864-9F0B-2BAFCC3012E6}" destId="{D11400C7-59B7-45D4-95A8-BCF0798F84FB}" srcOrd="0" destOrd="0" presId="urn:microsoft.com/office/officeart/2005/8/layout/chevron2"/>
    <dgm:cxn modelId="{3344F9E7-992D-4B55-B1BE-7B6D5A85324D}" type="presParOf" srcId="{9B1F27B3-9323-4864-9F0B-2BAFCC3012E6}" destId="{44A2B909-1C3E-467B-BF12-531731E51530}" srcOrd="1" destOrd="0" presId="urn:microsoft.com/office/officeart/2005/8/layout/chevron2"/>
    <dgm:cxn modelId="{A0515890-412C-4B18-8E64-B7970517F015}" type="presParOf" srcId="{45949A87-081A-4A8D-B107-BF68950BA498}" destId="{2528C6B6-6CE6-40DB-B889-BFD5F913E52F}" srcOrd="1" destOrd="0" presId="urn:microsoft.com/office/officeart/2005/8/layout/chevron2"/>
    <dgm:cxn modelId="{78F0F25B-003B-4D74-8C7F-BB5EAE985655}" type="presParOf" srcId="{45949A87-081A-4A8D-B107-BF68950BA498}" destId="{906DAC9C-403D-4809-9BAD-A2527EBF2EC6}" srcOrd="2" destOrd="0" presId="urn:microsoft.com/office/officeart/2005/8/layout/chevron2"/>
    <dgm:cxn modelId="{E20B7376-61D3-496A-853A-21A45603DB2A}" type="presParOf" srcId="{906DAC9C-403D-4809-9BAD-A2527EBF2EC6}" destId="{24A5D062-CF4C-438A-9288-1248F42E3F42}" srcOrd="0" destOrd="0" presId="urn:microsoft.com/office/officeart/2005/8/layout/chevron2"/>
    <dgm:cxn modelId="{DE7E8EC9-7AD2-496D-9CF6-71E14A92E5F2}" type="presParOf" srcId="{906DAC9C-403D-4809-9BAD-A2527EBF2EC6}" destId="{11797D9B-4A8A-4EFD-B45B-AA202C4ADEA7}" srcOrd="1" destOrd="0" presId="urn:microsoft.com/office/officeart/2005/8/layout/chevron2"/>
    <dgm:cxn modelId="{02D44CC8-B1BA-4861-87DF-C8ECCC6EF7C2}" type="presParOf" srcId="{45949A87-081A-4A8D-B107-BF68950BA498}" destId="{30152500-8C10-4C11-90E4-6647BCD62729}" srcOrd="3" destOrd="0" presId="urn:microsoft.com/office/officeart/2005/8/layout/chevron2"/>
    <dgm:cxn modelId="{03702D1B-E125-4E88-BEB5-1D601CB41142}" type="presParOf" srcId="{45949A87-081A-4A8D-B107-BF68950BA498}" destId="{2D2A63B9-F72B-4411-80BA-01956C237509}" srcOrd="4" destOrd="0" presId="urn:microsoft.com/office/officeart/2005/8/layout/chevron2"/>
    <dgm:cxn modelId="{C283766B-D633-4146-B7E9-3C3F31805A31}" type="presParOf" srcId="{2D2A63B9-F72B-4411-80BA-01956C237509}" destId="{24FB6AF3-5266-49A8-8681-7492D0E510D9}" srcOrd="0" destOrd="0" presId="urn:microsoft.com/office/officeart/2005/8/layout/chevron2"/>
    <dgm:cxn modelId="{E1618862-263B-45D4-AFB1-3FCFD6C9398C}" type="presParOf" srcId="{2D2A63B9-F72B-4411-80BA-01956C237509}" destId="{098C2648-C3C8-4CD4-B1AF-2C1C1F8CA917}" srcOrd="1" destOrd="0" presId="urn:microsoft.com/office/officeart/2005/8/layout/chevron2"/>
    <dgm:cxn modelId="{25B42FAE-D66C-4F2C-B62D-645C4288DDB0}" type="presParOf" srcId="{45949A87-081A-4A8D-B107-BF68950BA498}" destId="{6B3EE60D-3520-4FB2-988F-360200E30862}" srcOrd="5" destOrd="0" presId="urn:microsoft.com/office/officeart/2005/8/layout/chevron2"/>
    <dgm:cxn modelId="{5523B951-C61F-4BE6-85D3-935A25A79889}" type="presParOf" srcId="{45949A87-081A-4A8D-B107-BF68950BA498}" destId="{F6B701C5-C66A-4194-B7E8-A0FBF3F63278}" srcOrd="6" destOrd="0" presId="urn:microsoft.com/office/officeart/2005/8/layout/chevron2"/>
    <dgm:cxn modelId="{1E11C722-FE37-49DB-ABDA-80696E739E02}" type="presParOf" srcId="{F6B701C5-C66A-4194-B7E8-A0FBF3F63278}" destId="{FCE1D653-463D-4440-9CA0-338890090CB0}" srcOrd="0" destOrd="0" presId="urn:microsoft.com/office/officeart/2005/8/layout/chevron2"/>
    <dgm:cxn modelId="{CE888C11-B613-4D9B-9A77-31F18B6AF421}" type="presParOf" srcId="{F6B701C5-C66A-4194-B7E8-A0FBF3F63278}" destId="{5B362942-C4AE-43C8-8907-E1B4A736089A}" srcOrd="1" destOrd="0" presId="urn:microsoft.com/office/officeart/2005/8/layout/chevron2"/>
    <dgm:cxn modelId="{80A9D0D5-C376-4442-919C-FC6A057BE1E1}" type="presParOf" srcId="{45949A87-081A-4A8D-B107-BF68950BA498}" destId="{B5EBDA46-9989-4303-B951-618D855ACBCD}" srcOrd="7" destOrd="0" presId="urn:microsoft.com/office/officeart/2005/8/layout/chevron2"/>
    <dgm:cxn modelId="{292AFD30-E3EE-4E93-A525-CB1B14F29782}" type="presParOf" srcId="{45949A87-081A-4A8D-B107-BF68950BA498}" destId="{2D94EEBA-075E-430D-8353-1D681380D21C}" srcOrd="8" destOrd="0" presId="urn:microsoft.com/office/officeart/2005/8/layout/chevron2"/>
    <dgm:cxn modelId="{9AF1459C-9631-42C2-A4F2-1DFE426A7482}" type="presParOf" srcId="{2D94EEBA-075E-430D-8353-1D681380D21C}" destId="{E0C62127-4AE5-417C-BBEE-22A707D4937F}" srcOrd="0" destOrd="0" presId="urn:microsoft.com/office/officeart/2005/8/layout/chevron2"/>
    <dgm:cxn modelId="{0D89E887-B4FC-4233-BC0B-4D652CC55A29}" type="presParOf" srcId="{2D94EEBA-075E-430D-8353-1D681380D21C}" destId="{6943FC7A-190F-4979-9636-BB8ECA70924F}" srcOrd="1" destOrd="0" presId="urn:microsoft.com/office/officeart/2005/8/layout/chevron2"/>
    <dgm:cxn modelId="{A56EE039-8C52-4A1E-BD5B-F25184C3B6FD}" type="presParOf" srcId="{45949A87-081A-4A8D-B107-BF68950BA498}" destId="{27386A9A-954F-43FB-8CA1-75919D1A64E1}" srcOrd="9" destOrd="0" presId="urn:microsoft.com/office/officeart/2005/8/layout/chevron2"/>
    <dgm:cxn modelId="{660BFEE0-3C6C-4AB1-B952-200992380A35}" type="presParOf" srcId="{45949A87-081A-4A8D-B107-BF68950BA498}" destId="{83499AB9-204C-495D-89CB-B12079FA29BC}" srcOrd="10" destOrd="0" presId="urn:microsoft.com/office/officeart/2005/8/layout/chevron2"/>
    <dgm:cxn modelId="{2F2EDA79-A532-4C14-8004-79CCED80DAE1}" type="presParOf" srcId="{83499AB9-204C-495D-89CB-B12079FA29BC}" destId="{96D676EE-2442-400D-A268-B28C4F282BB1}" srcOrd="0" destOrd="0" presId="urn:microsoft.com/office/officeart/2005/8/layout/chevron2"/>
    <dgm:cxn modelId="{63F83DF5-36C8-451B-9586-7008509EF6E6}" type="presParOf" srcId="{83499AB9-204C-495D-89CB-B12079FA29BC}" destId="{29FE3DD7-323B-48BC-8646-3E0F2C94C5B2}" srcOrd="1" destOrd="0" presId="urn:microsoft.com/office/officeart/2005/8/layout/chevron2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E2A456-F8D4-4472-AAF2-89B7A26B8B5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B9AE30-5402-4A4A-AEDB-7E38252B8A7B}">
      <dgm:prSet phldrT="[Texto]" custT="1"/>
      <dgm:spPr/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2015</a:t>
          </a:r>
        </a:p>
      </dgm:t>
    </dgm:pt>
    <dgm:pt modelId="{A2E5DC26-6ABB-4BFF-A3D5-A298F8EADAEA}" type="parTrans" cxnId="{7723212A-A95F-4354-9B23-623AE0157E45}">
      <dgm:prSet/>
      <dgm:spPr/>
      <dgm:t>
        <a:bodyPr/>
        <a:lstStyle/>
        <a:p>
          <a:endParaRPr lang="es-ES"/>
        </a:p>
      </dgm:t>
    </dgm:pt>
    <dgm:pt modelId="{22F52B88-EBFA-414C-A5A0-1882156F0534}" type="sibTrans" cxnId="{7723212A-A95F-4354-9B23-623AE0157E45}">
      <dgm:prSet/>
      <dgm:spPr/>
      <dgm:t>
        <a:bodyPr/>
        <a:lstStyle/>
        <a:p>
          <a:endParaRPr lang="es-ES"/>
        </a:p>
      </dgm:t>
    </dgm:pt>
    <dgm:pt modelId="{5D6154FA-F39E-4319-BD2F-CC969EB0F3DA}">
      <dgm:prSet phldrT="[Texto]"/>
      <dgm:spPr/>
      <dgm:t>
        <a:bodyPr/>
        <a:lstStyle/>
        <a:p>
          <a:r>
            <a:rPr lang="es-ES" dirty="0"/>
            <a:t>Se lanza JIC UTP</a:t>
          </a:r>
        </a:p>
      </dgm:t>
    </dgm:pt>
    <dgm:pt modelId="{77EC64E2-B11F-48AC-BD57-12B9208AF56B}" type="parTrans" cxnId="{CC9AC3D4-1913-4065-8BBE-EC491B99AB40}">
      <dgm:prSet/>
      <dgm:spPr/>
      <dgm:t>
        <a:bodyPr/>
        <a:lstStyle/>
        <a:p>
          <a:endParaRPr lang="es-ES"/>
        </a:p>
      </dgm:t>
    </dgm:pt>
    <dgm:pt modelId="{3E871216-49F8-4461-9754-A43265386D6F}" type="sibTrans" cxnId="{CC9AC3D4-1913-4065-8BBE-EC491B99AB40}">
      <dgm:prSet/>
      <dgm:spPr/>
      <dgm:t>
        <a:bodyPr/>
        <a:lstStyle/>
        <a:p>
          <a:endParaRPr lang="es-ES"/>
        </a:p>
      </dgm:t>
    </dgm:pt>
    <dgm:pt modelId="{334C85C8-24D8-4E06-9B27-456A6962ED15}">
      <dgm:prSet phldrT="[Texto]"/>
      <dgm:spPr/>
      <dgm:t>
        <a:bodyPr/>
        <a:lstStyle/>
        <a:p>
          <a:r>
            <a:rPr lang="es-ES" dirty="0"/>
            <a:t>72 proyectos estudiantiles</a:t>
          </a:r>
        </a:p>
      </dgm:t>
    </dgm:pt>
    <dgm:pt modelId="{4E70C476-03C3-460E-9A6D-6FD962CDFD27}" type="parTrans" cxnId="{F5001C05-8C95-4B27-9F39-1FAADBD4E86F}">
      <dgm:prSet/>
      <dgm:spPr/>
      <dgm:t>
        <a:bodyPr/>
        <a:lstStyle/>
        <a:p>
          <a:endParaRPr lang="es-ES"/>
        </a:p>
      </dgm:t>
    </dgm:pt>
    <dgm:pt modelId="{220E3714-470A-45A3-83AB-29789FCAA83D}" type="sibTrans" cxnId="{F5001C05-8C95-4B27-9F39-1FAADBD4E86F}">
      <dgm:prSet/>
      <dgm:spPr/>
      <dgm:t>
        <a:bodyPr/>
        <a:lstStyle/>
        <a:p>
          <a:endParaRPr lang="es-ES"/>
        </a:p>
      </dgm:t>
    </dgm:pt>
    <dgm:pt modelId="{9CF78B0D-9053-447F-823F-7F1DDEF22ED7}">
      <dgm:prSet phldrT="[Texto]" custT="1"/>
      <dgm:spPr/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2016</a:t>
          </a:r>
        </a:p>
      </dgm:t>
    </dgm:pt>
    <dgm:pt modelId="{58301DA3-9E3E-46A9-8677-D26020E3642E}" type="parTrans" cxnId="{2B52BCFF-4E37-4F1F-A93D-A4736D0BDBF0}">
      <dgm:prSet/>
      <dgm:spPr/>
      <dgm:t>
        <a:bodyPr/>
        <a:lstStyle/>
        <a:p>
          <a:endParaRPr lang="es-ES"/>
        </a:p>
      </dgm:t>
    </dgm:pt>
    <dgm:pt modelId="{BADB7458-3A23-44EF-B0BB-3440F4E309C4}" type="sibTrans" cxnId="{2B52BCFF-4E37-4F1F-A93D-A4736D0BDBF0}">
      <dgm:prSet/>
      <dgm:spPr/>
      <dgm:t>
        <a:bodyPr/>
        <a:lstStyle/>
        <a:p>
          <a:endParaRPr lang="es-ES"/>
        </a:p>
      </dgm:t>
    </dgm:pt>
    <dgm:pt modelId="{5209F901-A793-42BA-AB68-2FCDD46BD3BB}">
      <dgm:prSet phldrT="[Texto]"/>
      <dgm:spPr/>
      <dgm:t>
        <a:bodyPr/>
        <a:lstStyle/>
        <a:p>
          <a:r>
            <a:rPr lang="es-ES" dirty="0"/>
            <a:t>JIC se extiende a todas las universidades acreditadas</a:t>
          </a:r>
        </a:p>
      </dgm:t>
    </dgm:pt>
    <dgm:pt modelId="{807A30C0-096C-4403-A5C0-FCB361FB8D55}" type="parTrans" cxnId="{C0471F6D-FDA4-4945-870A-28F94966F701}">
      <dgm:prSet/>
      <dgm:spPr/>
      <dgm:t>
        <a:bodyPr/>
        <a:lstStyle/>
        <a:p>
          <a:endParaRPr lang="es-ES"/>
        </a:p>
      </dgm:t>
    </dgm:pt>
    <dgm:pt modelId="{EF37CDD7-D885-4C38-B653-64AA1687F634}" type="sibTrans" cxnId="{C0471F6D-FDA4-4945-870A-28F94966F701}">
      <dgm:prSet/>
      <dgm:spPr/>
      <dgm:t>
        <a:bodyPr/>
        <a:lstStyle/>
        <a:p>
          <a:endParaRPr lang="es-ES"/>
        </a:p>
      </dgm:t>
    </dgm:pt>
    <dgm:pt modelId="{692E97AA-C9A7-4F4E-AC42-B10A712FD3CE}">
      <dgm:prSet phldrT="[Texto]"/>
      <dgm:spPr/>
      <dgm:t>
        <a:bodyPr/>
        <a:lstStyle/>
        <a:p>
          <a:r>
            <a:rPr lang="es-ES" dirty="0"/>
            <a:t>Más de 230 proyectos</a:t>
          </a:r>
        </a:p>
      </dgm:t>
    </dgm:pt>
    <dgm:pt modelId="{6B628E1B-C567-43B1-8566-ED81A1E57C39}" type="parTrans" cxnId="{158095BB-5E37-4CB6-954A-AD7781160CA2}">
      <dgm:prSet/>
      <dgm:spPr/>
      <dgm:t>
        <a:bodyPr/>
        <a:lstStyle/>
        <a:p>
          <a:endParaRPr lang="es-ES"/>
        </a:p>
      </dgm:t>
    </dgm:pt>
    <dgm:pt modelId="{C2EA774F-DE47-4A46-BB25-DA6F00708772}" type="sibTrans" cxnId="{158095BB-5E37-4CB6-954A-AD7781160CA2}">
      <dgm:prSet/>
      <dgm:spPr/>
      <dgm:t>
        <a:bodyPr/>
        <a:lstStyle/>
        <a:p>
          <a:endParaRPr lang="es-ES"/>
        </a:p>
      </dgm:t>
    </dgm:pt>
    <dgm:pt modelId="{536829E6-2718-4A65-A58B-076AECAC7FE0}">
      <dgm:prSet phldrT="[Texto]" custT="1"/>
      <dgm:spPr/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2017</a:t>
          </a:r>
        </a:p>
      </dgm:t>
    </dgm:pt>
    <dgm:pt modelId="{148BA9AA-A47B-4E06-B829-35A16790BD02}" type="parTrans" cxnId="{1566C4FC-6EB9-4761-96E1-611F7CA183EE}">
      <dgm:prSet/>
      <dgm:spPr/>
      <dgm:t>
        <a:bodyPr/>
        <a:lstStyle/>
        <a:p>
          <a:endParaRPr lang="en-US"/>
        </a:p>
      </dgm:t>
    </dgm:pt>
    <dgm:pt modelId="{EA71A14E-0572-48B4-8EBC-BA5FD2A0A4A5}" type="sibTrans" cxnId="{1566C4FC-6EB9-4761-96E1-611F7CA183EE}">
      <dgm:prSet/>
      <dgm:spPr/>
      <dgm:t>
        <a:bodyPr/>
        <a:lstStyle/>
        <a:p>
          <a:endParaRPr lang="en-US"/>
        </a:p>
      </dgm:t>
    </dgm:pt>
    <dgm:pt modelId="{29D2CDC9-77A6-4B68-BDC8-DEE4748A7D53}">
      <dgm:prSet/>
      <dgm:spPr/>
      <dgm:t>
        <a:bodyPr/>
        <a:lstStyle/>
        <a:p>
          <a:r>
            <a:rPr lang="es-ES" dirty="0"/>
            <a:t>JIC más de 260 proyectos evaluados en la UTP (participación de todas las Sedes Regionales)</a:t>
          </a:r>
          <a:endParaRPr lang="en-US" dirty="0"/>
        </a:p>
      </dgm:t>
    </dgm:pt>
    <dgm:pt modelId="{8854CC3C-FCBB-4BEC-8C0F-CD95B64D90C0}" type="parTrans" cxnId="{775BCE19-7B50-4377-9008-A1065941CD1C}">
      <dgm:prSet/>
      <dgm:spPr/>
      <dgm:t>
        <a:bodyPr/>
        <a:lstStyle/>
        <a:p>
          <a:endParaRPr lang="en-US"/>
        </a:p>
      </dgm:t>
    </dgm:pt>
    <dgm:pt modelId="{DFCFABC1-077C-47EF-BBE1-0714D895F6DB}" type="sibTrans" cxnId="{775BCE19-7B50-4377-9008-A1065941CD1C}">
      <dgm:prSet/>
      <dgm:spPr/>
      <dgm:t>
        <a:bodyPr/>
        <a:lstStyle/>
        <a:p>
          <a:endParaRPr lang="en-US"/>
        </a:p>
      </dgm:t>
    </dgm:pt>
    <dgm:pt modelId="{3367DFFF-ADF7-49BD-8764-F9C66576E291}">
      <dgm:prSet/>
      <dgm:spPr/>
      <dgm:t>
        <a:bodyPr/>
        <a:lstStyle/>
        <a:p>
          <a:r>
            <a:rPr lang="es-ES" dirty="0"/>
            <a:t>37 proyectos finalistas de 9 universidades</a:t>
          </a:r>
        </a:p>
      </dgm:t>
    </dgm:pt>
    <dgm:pt modelId="{7A6815B3-6E8D-4CA7-9AC5-FB0E8303A214}" type="parTrans" cxnId="{894C6C87-8C6E-4CF3-88DB-5B0E37CCD148}">
      <dgm:prSet/>
      <dgm:spPr/>
      <dgm:t>
        <a:bodyPr/>
        <a:lstStyle/>
        <a:p>
          <a:endParaRPr lang="en-US"/>
        </a:p>
      </dgm:t>
    </dgm:pt>
    <dgm:pt modelId="{8799C8E5-EF77-41A0-88F9-4F74891301A3}" type="sibTrans" cxnId="{894C6C87-8C6E-4CF3-88DB-5B0E37CCD148}">
      <dgm:prSet/>
      <dgm:spPr/>
      <dgm:t>
        <a:bodyPr/>
        <a:lstStyle/>
        <a:p>
          <a:endParaRPr lang="en-US"/>
        </a:p>
      </dgm:t>
    </dgm:pt>
    <dgm:pt modelId="{A83987A8-2870-484E-91CA-9CE0A19CE13E}" type="pres">
      <dgm:prSet presAssocID="{6FE2A456-F8D4-4472-AAF2-89B7A26B8B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D42FEE-193B-4C78-84BB-D7EBB35459CC}" type="pres">
      <dgm:prSet presAssocID="{E1B9AE30-5402-4A4A-AEDB-7E38252B8A7B}" presName="composite" presStyleCnt="0"/>
      <dgm:spPr/>
    </dgm:pt>
    <dgm:pt modelId="{D3DD7F81-F083-4BE6-B3A7-C9EF3969EAE2}" type="pres">
      <dgm:prSet presAssocID="{E1B9AE30-5402-4A4A-AEDB-7E38252B8A7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13409D-7F09-4520-849A-47803781CB7E}" type="pres">
      <dgm:prSet presAssocID="{E1B9AE30-5402-4A4A-AEDB-7E38252B8A7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685BEE-0A96-4B47-9D8E-E8992EEDBC40}" type="pres">
      <dgm:prSet presAssocID="{22F52B88-EBFA-414C-A5A0-1882156F0534}" presName="sp" presStyleCnt="0"/>
      <dgm:spPr/>
    </dgm:pt>
    <dgm:pt modelId="{0B060A28-30C5-46C5-A0AE-6456E520CD05}" type="pres">
      <dgm:prSet presAssocID="{9CF78B0D-9053-447F-823F-7F1DDEF22ED7}" presName="composite" presStyleCnt="0"/>
      <dgm:spPr/>
    </dgm:pt>
    <dgm:pt modelId="{80F4FD0E-0072-4576-B84A-8218C4C76C76}" type="pres">
      <dgm:prSet presAssocID="{9CF78B0D-9053-447F-823F-7F1DDEF22ED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FFA25C-8646-4A50-83D3-5FFF63538800}" type="pres">
      <dgm:prSet presAssocID="{9CF78B0D-9053-447F-823F-7F1DDEF22ED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C71AC0-6F15-456E-AF6F-E87B6F1220BE}" type="pres">
      <dgm:prSet presAssocID="{BADB7458-3A23-44EF-B0BB-3440F4E309C4}" presName="sp" presStyleCnt="0"/>
      <dgm:spPr/>
    </dgm:pt>
    <dgm:pt modelId="{37468C1A-3992-4473-B8E6-ED50F33387D0}" type="pres">
      <dgm:prSet presAssocID="{536829E6-2718-4A65-A58B-076AECAC7FE0}" presName="composite" presStyleCnt="0"/>
      <dgm:spPr/>
    </dgm:pt>
    <dgm:pt modelId="{10E7E3D7-BBA3-4082-AF62-FB7A71F336EB}" type="pres">
      <dgm:prSet presAssocID="{536829E6-2718-4A65-A58B-076AECAC7FE0}" presName="parentText" presStyleLbl="alignNode1" presStyleIdx="2" presStyleCnt="3" custLinFactNeighborY="13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9A3EAB-4246-4F9E-9744-00EB703905FA}" type="pres">
      <dgm:prSet presAssocID="{536829E6-2718-4A65-A58B-076AECAC7FE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5001C05-8C95-4B27-9F39-1FAADBD4E86F}" srcId="{E1B9AE30-5402-4A4A-AEDB-7E38252B8A7B}" destId="{334C85C8-24D8-4E06-9B27-456A6962ED15}" srcOrd="1" destOrd="0" parTransId="{4E70C476-03C3-460E-9A6D-6FD962CDFD27}" sibTransId="{220E3714-470A-45A3-83AB-29789FCAA83D}"/>
    <dgm:cxn modelId="{CC9AC3D4-1913-4065-8BBE-EC491B99AB40}" srcId="{E1B9AE30-5402-4A4A-AEDB-7E38252B8A7B}" destId="{5D6154FA-F39E-4319-BD2F-CC969EB0F3DA}" srcOrd="0" destOrd="0" parTransId="{77EC64E2-B11F-48AC-BD57-12B9208AF56B}" sibTransId="{3E871216-49F8-4461-9754-A43265386D6F}"/>
    <dgm:cxn modelId="{7AB8C806-1AD3-4DF7-92B7-5587A265FA1B}" type="presOf" srcId="{692E97AA-C9A7-4F4E-AC42-B10A712FD3CE}" destId="{4DFFA25C-8646-4A50-83D3-5FFF63538800}" srcOrd="0" destOrd="1" presId="urn:microsoft.com/office/officeart/2005/8/layout/chevron2"/>
    <dgm:cxn modelId="{775BCE19-7B50-4377-9008-A1065941CD1C}" srcId="{536829E6-2718-4A65-A58B-076AECAC7FE0}" destId="{29D2CDC9-77A6-4B68-BDC8-DEE4748A7D53}" srcOrd="0" destOrd="0" parTransId="{8854CC3C-FCBB-4BEC-8C0F-CD95B64D90C0}" sibTransId="{DFCFABC1-077C-47EF-BBE1-0714D895F6DB}"/>
    <dgm:cxn modelId="{1566C4FC-6EB9-4761-96E1-611F7CA183EE}" srcId="{6FE2A456-F8D4-4472-AAF2-89B7A26B8B59}" destId="{536829E6-2718-4A65-A58B-076AECAC7FE0}" srcOrd="2" destOrd="0" parTransId="{148BA9AA-A47B-4E06-B829-35A16790BD02}" sibTransId="{EA71A14E-0572-48B4-8EBC-BA5FD2A0A4A5}"/>
    <dgm:cxn modelId="{45903409-3913-401B-A9EA-A6770F0966F8}" type="presOf" srcId="{5209F901-A793-42BA-AB68-2FCDD46BD3BB}" destId="{4DFFA25C-8646-4A50-83D3-5FFF63538800}" srcOrd="0" destOrd="0" presId="urn:microsoft.com/office/officeart/2005/8/layout/chevron2"/>
    <dgm:cxn modelId="{6746A9D2-B294-4713-A8B0-3DD71DA20193}" type="presOf" srcId="{29D2CDC9-77A6-4B68-BDC8-DEE4748A7D53}" destId="{F19A3EAB-4246-4F9E-9744-00EB703905FA}" srcOrd="0" destOrd="0" presId="urn:microsoft.com/office/officeart/2005/8/layout/chevron2"/>
    <dgm:cxn modelId="{B0836217-D3DD-41CD-B9E7-535FD1BE440E}" type="presOf" srcId="{536829E6-2718-4A65-A58B-076AECAC7FE0}" destId="{10E7E3D7-BBA3-4082-AF62-FB7A71F336EB}" srcOrd="0" destOrd="0" presId="urn:microsoft.com/office/officeart/2005/8/layout/chevron2"/>
    <dgm:cxn modelId="{7BA4C1D8-035E-4805-9398-B2DFC52EBB22}" type="presOf" srcId="{9CF78B0D-9053-447F-823F-7F1DDEF22ED7}" destId="{80F4FD0E-0072-4576-B84A-8218C4C76C76}" srcOrd="0" destOrd="0" presId="urn:microsoft.com/office/officeart/2005/8/layout/chevron2"/>
    <dgm:cxn modelId="{158095BB-5E37-4CB6-954A-AD7781160CA2}" srcId="{9CF78B0D-9053-447F-823F-7F1DDEF22ED7}" destId="{692E97AA-C9A7-4F4E-AC42-B10A712FD3CE}" srcOrd="1" destOrd="0" parTransId="{6B628E1B-C567-43B1-8566-ED81A1E57C39}" sibTransId="{C2EA774F-DE47-4A46-BB25-DA6F00708772}"/>
    <dgm:cxn modelId="{E5BB411F-2950-4932-B0D4-3ADAD4B3AEA7}" type="presOf" srcId="{334C85C8-24D8-4E06-9B27-456A6962ED15}" destId="{6013409D-7F09-4520-849A-47803781CB7E}" srcOrd="0" destOrd="1" presId="urn:microsoft.com/office/officeart/2005/8/layout/chevron2"/>
    <dgm:cxn modelId="{7723212A-A95F-4354-9B23-623AE0157E45}" srcId="{6FE2A456-F8D4-4472-AAF2-89B7A26B8B59}" destId="{E1B9AE30-5402-4A4A-AEDB-7E38252B8A7B}" srcOrd="0" destOrd="0" parTransId="{A2E5DC26-6ABB-4BFF-A3D5-A298F8EADAEA}" sibTransId="{22F52B88-EBFA-414C-A5A0-1882156F0534}"/>
    <dgm:cxn modelId="{FAD79808-4DE3-441B-A206-9760F555EF5A}" type="presOf" srcId="{3367DFFF-ADF7-49BD-8764-F9C66576E291}" destId="{F19A3EAB-4246-4F9E-9744-00EB703905FA}" srcOrd="0" destOrd="1" presId="urn:microsoft.com/office/officeart/2005/8/layout/chevron2"/>
    <dgm:cxn modelId="{894C6C87-8C6E-4CF3-88DB-5B0E37CCD148}" srcId="{536829E6-2718-4A65-A58B-076AECAC7FE0}" destId="{3367DFFF-ADF7-49BD-8764-F9C66576E291}" srcOrd="1" destOrd="0" parTransId="{7A6815B3-6E8D-4CA7-9AC5-FB0E8303A214}" sibTransId="{8799C8E5-EF77-41A0-88F9-4F74891301A3}"/>
    <dgm:cxn modelId="{B42AAAE0-45BE-4DAA-9E64-29D567B17E4E}" type="presOf" srcId="{5D6154FA-F39E-4319-BD2F-CC969EB0F3DA}" destId="{6013409D-7F09-4520-849A-47803781CB7E}" srcOrd="0" destOrd="0" presId="urn:microsoft.com/office/officeart/2005/8/layout/chevron2"/>
    <dgm:cxn modelId="{2B52BCFF-4E37-4F1F-A93D-A4736D0BDBF0}" srcId="{6FE2A456-F8D4-4472-AAF2-89B7A26B8B59}" destId="{9CF78B0D-9053-447F-823F-7F1DDEF22ED7}" srcOrd="1" destOrd="0" parTransId="{58301DA3-9E3E-46A9-8677-D26020E3642E}" sibTransId="{BADB7458-3A23-44EF-B0BB-3440F4E309C4}"/>
    <dgm:cxn modelId="{998980C4-2D6C-43D3-B622-26E10BC6F7AC}" type="presOf" srcId="{6FE2A456-F8D4-4472-AAF2-89B7A26B8B59}" destId="{A83987A8-2870-484E-91CA-9CE0A19CE13E}" srcOrd="0" destOrd="0" presId="urn:microsoft.com/office/officeart/2005/8/layout/chevron2"/>
    <dgm:cxn modelId="{A85DD76E-0BC7-4442-93DC-8C65DAB5856C}" type="presOf" srcId="{E1B9AE30-5402-4A4A-AEDB-7E38252B8A7B}" destId="{D3DD7F81-F083-4BE6-B3A7-C9EF3969EAE2}" srcOrd="0" destOrd="0" presId="urn:microsoft.com/office/officeart/2005/8/layout/chevron2"/>
    <dgm:cxn modelId="{C0471F6D-FDA4-4945-870A-28F94966F701}" srcId="{9CF78B0D-9053-447F-823F-7F1DDEF22ED7}" destId="{5209F901-A793-42BA-AB68-2FCDD46BD3BB}" srcOrd="0" destOrd="0" parTransId="{807A30C0-096C-4403-A5C0-FCB361FB8D55}" sibTransId="{EF37CDD7-D885-4C38-B653-64AA1687F634}"/>
    <dgm:cxn modelId="{865F8A68-4050-4939-99EE-38E67E52E13C}" type="presParOf" srcId="{A83987A8-2870-484E-91CA-9CE0A19CE13E}" destId="{EFD42FEE-193B-4C78-84BB-D7EBB35459CC}" srcOrd="0" destOrd="0" presId="urn:microsoft.com/office/officeart/2005/8/layout/chevron2"/>
    <dgm:cxn modelId="{F549C9A9-A95B-472C-AAC4-91467A5B6190}" type="presParOf" srcId="{EFD42FEE-193B-4C78-84BB-D7EBB35459CC}" destId="{D3DD7F81-F083-4BE6-B3A7-C9EF3969EAE2}" srcOrd="0" destOrd="0" presId="urn:microsoft.com/office/officeart/2005/8/layout/chevron2"/>
    <dgm:cxn modelId="{82D48DC3-8D1A-4254-8AC4-47A93F8F9808}" type="presParOf" srcId="{EFD42FEE-193B-4C78-84BB-D7EBB35459CC}" destId="{6013409D-7F09-4520-849A-47803781CB7E}" srcOrd="1" destOrd="0" presId="urn:microsoft.com/office/officeart/2005/8/layout/chevron2"/>
    <dgm:cxn modelId="{6D9395FE-802A-4DA4-B38D-2DBD213D188D}" type="presParOf" srcId="{A83987A8-2870-484E-91CA-9CE0A19CE13E}" destId="{8E685BEE-0A96-4B47-9D8E-E8992EEDBC40}" srcOrd="1" destOrd="0" presId="urn:microsoft.com/office/officeart/2005/8/layout/chevron2"/>
    <dgm:cxn modelId="{B5F5D1BA-B17D-4078-A30E-A1562F6CC617}" type="presParOf" srcId="{A83987A8-2870-484E-91CA-9CE0A19CE13E}" destId="{0B060A28-30C5-46C5-A0AE-6456E520CD05}" srcOrd="2" destOrd="0" presId="urn:microsoft.com/office/officeart/2005/8/layout/chevron2"/>
    <dgm:cxn modelId="{865D6EA7-408B-4563-9FC4-17E032E91900}" type="presParOf" srcId="{0B060A28-30C5-46C5-A0AE-6456E520CD05}" destId="{80F4FD0E-0072-4576-B84A-8218C4C76C76}" srcOrd="0" destOrd="0" presId="urn:microsoft.com/office/officeart/2005/8/layout/chevron2"/>
    <dgm:cxn modelId="{A6EF0E03-3D5B-4F24-B92B-1843F8585CFB}" type="presParOf" srcId="{0B060A28-30C5-46C5-A0AE-6456E520CD05}" destId="{4DFFA25C-8646-4A50-83D3-5FFF63538800}" srcOrd="1" destOrd="0" presId="urn:microsoft.com/office/officeart/2005/8/layout/chevron2"/>
    <dgm:cxn modelId="{A0EB1CD4-AA57-436B-B9CE-4D6F13907DCC}" type="presParOf" srcId="{A83987A8-2870-484E-91CA-9CE0A19CE13E}" destId="{A5C71AC0-6F15-456E-AF6F-E87B6F1220BE}" srcOrd="3" destOrd="0" presId="urn:microsoft.com/office/officeart/2005/8/layout/chevron2"/>
    <dgm:cxn modelId="{2EF6B15B-0D77-4240-BB2E-EFA3E3038C1A}" type="presParOf" srcId="{A83987A8-2870-484E-91CA-9CE0A19CE13E}" destId="{37468C1A-3992-4473-B8E6-ED50F33387D0}" srcOrd="4" destOrd="0" presId="urn:microsoft.com/office/officeart/2005/8/layout/chevron2"/>
    <dgm:cxn modelId="{4081F57F-CCEA-4162-B70D-5C4ECA54BDF9}" type="presParOf" srcId="{37468C1A-3992-4473-B8E6-ED50F33387D0}" destId="{10E7E3D7-BBA3-4082-AF62-FB7A71F336EB}" srcOrd="0" destOrd="0" presId="urn:microsoft.com/office/officeart/2005/8/layout/chevron2"/>
    <dgm:cxn modelId="{D3E0BDC3-E0C9-429B-A4BD-6D527CDFD2B6}" type="presParOf" srcId="{37468C1A-3992-4473-B8E6-ED50F33387D0}" destId="{F19A3EAB-4246-4F9E-9744-00EB703905F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9700C7-8356-47B1-B29E-7CB24B30D53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765AF31-7718-4EC9-9F8E-D394E1D74599}">
      <dgm:prSet phldrT="[Texto]"/>
      <dgm:spPr/>
      <dgm:t>
        <a:bodyPr/>
        <a:lstStyle/>
        <a:p>
          <a:r>
            <a:rPr lang="es-ES" dirty="0"/>
            <a:t>Artículos de revisión del estado del arte</a:t>
          </a:r>
        </a:p>
      </dgm:t>
    </dgm:pt>
    <dgm:pt modelId="{66EE295B-FC8F-4CA3-997A-171764FF8C65}" type="parTrans" cxnId="{3B60F27F-63AC-4A9E-A757-26B7E63933EB}">
      <dgm:prSet/>
      <dgm:spPr/>
      <dgm:t>
        <a:bodyPr/>
        <a:lstStyle/>
        <a:p>
          <a:endParaRPr lang="es-ES"/>
        </a:p>
      </dgm:t>
    </dgm:pt>
    <dgm:pt modelId="{9467F585-18D2-4D31-9BBB-7134350A8672}" type="sibTrans" cxnId="{3B60F27F-63AC-4A9E-A757-26B7E63933EB}">
      <dgm:prSet/>
      <dgm:spPr/>
      <dgm:t>
        <a:bodyPr/>
        <a:lstStyle/>
        <a:p>
          <a:endParaRPr lang="es-ES"/>
        </a:p>
      </dgm:t>
    </dgm:pt>
    <dgm:pt modelId="{1371054A-6520-4C68-B1ED-BDCDB9B4070F}">
      <dgm:prSet phldrT="[Texto]"/>
      <dgm:spPr/>
      <dgm:t>
        <a:bodyPr/>
        <a:lstStyle/>
        <a:p>
          <a:r>
            <a:rPr lang="es-ES" dirty="0"/>
            <a:t>Artículos de la JIC</a:t>
          </a:r>
        </a:p>
      </dgm:t>
    </dgm:pt>
    <dgm:pt modelId="{196853EA-BEE6-4223-9993-26BB31E84C6B}" type="parTrans" cxnId="{7FD94BF0-35D5-4A00-8BBB-3D04EC8D93FB}">
      <dgm:prSet/>
      <dgm:spPr/>
      <dgm:t>
        <a:bodyPr/>
        <a:lstStyle/>
        <a:p>
          <a:endParaRPr lang="es-ES"/>
        </a:p>
      </dgm:t>
    </dgm:pt>
    <dgm:pt modelId="{92D2DF6E-1AC6-4104-9B13-B9B047CF02C6}" type="sibTrans" cxnId="{7FD94BF0-35D5-4A00-8BBB-3D04EC8D93FB}">
      <dgm:prSet/>
      <dgm:spPr/>
      <dgm:t>
        <a:bodyPr/>
        <a:lstStyle/>
        <a:p>
          <a:endParaRPr lang="es-ES"/>
        </a:p>
      </dgm:t>
    </dgm:pt>
    <dgm:pt modelId="{92763936-8597-4BF4-80A1-285015B8E24E}">
      <dgm:prSet phldrT="[Texto]"/>
      <dgm:spPr/>
      <dgm:t>
        <a:bodyPr/>
        <a:lstStyle/>
        <a:p>
          <a:r>
            <a:rPr lang="es-ES" dirty="0"/>
            <a:t>Artículos de tesis de pregrado</a:t>
          </a:r>
        </a:p>
      </dgm:t>
    </dgm:pt>
    <dgm:pt modelId="{4B5C98AC-A9AD-431E-A133-B08CD0DD3422}" type="parTrans" cxnId="{6A2BD528-9B20-447B-B723-BDDF247835ED}">
      <dgm:prSet/>
      <dgm:spPr/>
      <dgm:t>
        <a:bodyPr/>
        <a:lstStyle/>
        <a:p>
          <a:endParaRPr lang="es-ES"/>
        </a:p>
      </dgm:t>
    </dgm:pt>
    <dgm:pt modelId="{5C1B0576-68EB-4979-8634-C6B71110885E}" type="sibTrans" cxnId="{6A2BD528-9B20-447B-B723-BDDF247835ED}">
      <dgm:prSet/>
      <dgm:spPr/>
      <dgm:t>
        <a:bodyPr/>
        <a:lstStyle/>
        <a:p>
          <a:endParaRPr lang="es-ES"/>
        </a:p>
      </dgm:t>
    </dgm:pt>
    <dgm:pt modelId="{229AC436-7C97-466C-BD5F-30D8A6FABABB}" type="pres">
      <dgm:prSet presAssocID="{C59700C7-8356-47B1-B29E-7CB24B30D536}" presName="compositeShape" presStyleCnt="0">
        <dgm:presLayoutVars>
          <dgm:dir/>
          <dgm:resizeHandles/>
        </dgm:presLayoutVars>
      </dgm:prSet>
      <dgm:spPr/>
    </dgm:pt>
    <dgm:pt modelId="{32B7ADEF-B437-4A66-A81C-15DFB52658EE}" type="pres">
      <dgm:prSet presAssocID="{C59700C7-8356-47B1-B29E-7CB24B30D536}" presName="pyramid" presStyleLbl="node1" presStyleIdx="0" presStyleCnt="1"/>
      <dgm:spPr/>
    </dgm:pt>
    <dgm:pt modelId="{46012F59-A8F3-4B44-AE18-DBB07D95E5CD}" type="pres">
      <dgm:prSet presAssocID="{C59700C7-8356-47B1-B29E-7CB24B30D536}" presName="theList" presStyleCnt="0"/>
      <dgm:spPr/>
    </dgm:pt>
    <dgm:pt modelId="{CA849F35-30B1-4E26-AA99-13BF3E325D67}" type="pres">
      <dgm:prSet presAssocID="{6765AF31-7718-4EC9-9F8E-D394E1D74599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AAFB18-F1FB-4DC3-B9C2-1A07E4395D7A}" type="pres">
      <dgm:prSet presAssocID="{6765AF31-7718-4EC9-9F8E-D394E1D74599}" presName="aSpace" presStyleCnt="0"/>
      <dgm:spPr/>
    </dgm:pt>
    <dgm:pt modelId="{B87A93F6-C3BE-424B-8D9C-0520F4C27EE9}" type="pres">
      <dgm:prSet presAssocID="{1371054A-6520-4C68-B1ED-BDCDB9B4070F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24F26F-7E0C-4570-9995-0C380470F242}" type="pres">
      <dgm:prSet presAssocID="{1371054A-6520-4C68-B1ED-BDCDB9B4070F}" presName="aSpace" presStyleCnt="0"/>
      <dgm:spPr/>
    </dgm:pt>
    <dgm:pt modelId="{E4BC74ED-E137-42E9-914D-80F4D62A6291}" type="pres">
      <dgm:prSet presAssocID="{92763936-8597-4BF4-80A1-285015B8E24E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F476AB-ED67-41E7-86EC-E118B41AC30D}" type="pres">
      <dgm:prSet presAssocID="{92763936-8597-4BF4-80A1-285015B8E24E}" presName="aSpace" presStyleCnt="0"/>
      <dgm:spPr/>
    </dgm:pt>
  </dgm:ptLst>
  <dgm:cxnLst>
    <dgm:cxn modelId="{7FD94BF0-35D5-4A00-8BBB-3D04EC8D93FB}" srcId="{C59700C7-8356-47B1-B29E-7CB24B30D536}" destId="{1371054A-6520-4C68-B1ED-BDCDB9B4070F}" srcOrd="1" destOrd="0" parTransId="{196853EA-BEE6-4223-9993-26BB31E84C6B}" sibTransId="{92D2DF6E-1AC6-4104-9B13-B9B047CF02C6}"/>
    <dgm:cxn modelId="{3B60F27F-63AC-4A9E-A757-26B7E63933EB}" srcId="{C59700C7-8356-47B1-B29E-7CB24B30D536}" destId="{6765AF31-7718-4EC9-9F8E-D394E1D74599}" srcOrd="0" destOrd="0" parTransId="{66EE295B-FC8F-4CA3-997A-171764FF8C65}" sibTransId="{9467F585-18D2-4D31-9BBB-7134350A8672}"/>
    <dgm:cxn modelId="{BBD3F4D4-2922-4625-9F51-4920B8C572EC}" type="presOf" srcId="{92763936-8597-4BF4-80A1-285015B8E24E}" destId="{E4BC74ED-E137-42E9-914D-80F4D62A6291}" srcOrd="0" destOrd="0" presId="urn:microsoft.com/office/officeart/2005/8/layout/pyramid2"/>
    <dgm:cxn modelId="{3A8F57F2-5739-4370-884B-1B4A69735D79}" type="presOf" srcId="{C59700C7-8356-47B1-B29E-7CB24B30D536}" destId="{229AC436-7C97-466C-BD5F-30D8A6FABABB}" srcOrd="0" destOrd="0" presId="urn:microsoft.com/office/officeart/2005/8/layout/pyramid2"/>
    <dgm:cxn modelId="{97080ABC-8466-430E-88E1-789A0C5A74A2}" type="presOf" srcId="{1371054A-6520-4C68-B1ED-BDCDB9B4070F}" destId="{B87A93F6-C3BE-424B-8D9C-0520F4C27EE9}" srcOrd="0" destOrd="0" presId="urn:microsoft.com/office/officeart/2005/8/layout/pyramid2"/>
    <dgm:cxn modelId="{6A2BD528-9B20-447B-B723-BDDF247835ED}" srcId="{C59700C7-8356-47B1-B29E-7CB24B30D536}" destId="{92763936-8597-4BF4-80A1-285015B8E24E}" srcOrd="2" destOrd="0" parTransId="{4B5C98AC-A9AD-431E-A133-B08CD0DD3422}" sibTransId="{5C1B0576-68EB-4979-8634-C6B71110885E}"/>
    <dgm:cxn modelId="{9E4A7A7A-4713-433B-83D0-D1C1E6638C83}" type="presOf" srcId="{6765AF31-7718-4EC9-9F8E-D394E1D74599}" destId="{CA849F35-30B1-4E26-AA99-13BF3E325D67}" srcOrd="0" destOrd="0" presId="urn:microsoft.com/office/officeart/2005/8/layout/pyramid2"/>
    <dgm:cxn modelId="{5E75A5CF-F11E-4376-A990-B97D42F749D6}" type="presParOf" srcId="{229AC436-7C97-466C-BD5F-30D8A6FABABB}" destId="{32B7ADEF-B437-4A66-A81C-15DFB52658EE}" srcOrd="0" destOrd="0" presId="urn:microsoft.com/office/officeart/2005/8/layout/pyramid2"/>
    <dgm:cxn modelId="{8076167E-656E-4D6A-8135-CD50EB4AE3DF}" type="presParOf" srcId="{229AC436-7C97-466C-BD5F-30D8A6FABABB}" destId="{46012F59-A8F3-4B44-AE18-DBB07D95E5CD}" srcOrd="1" destOrd="0" presId="urn:microsoft.com/office/officeart/2005/8/layout/pyramid2"/>
    <dgm:cxn modelId="{2E7615A8-6771-4D28-B1E4-72F921D502F8}" type="presParOf" srcId="{46012F59-A8F3-4B44-AE18-DBB07D95E5CD}" destId="{CA849F35-30B1-4E26-AA99-13BF3E325D67}" srcOrd="0" destOrd="0" presId="urn:microsoft.com/office/officeart/2005/8/layout/pyramid2"/>
    <dgm:cxn modelId="{BBB0BAB1-CCD7-4A42-8F00-F7598B17C4F9}" type="presParOf" srcId="{46012F59-A8F3-4B44-AE18-DBB07D95E5CD}" destId="{60AAFB18-F1FB-4DC3-B9C2-1A07E4395D7A}" srcOrd="1" destOrd="0" presId="urn:microsoft.com/office/officeart/2005/8/layout/pyramid2"/>
    <dgm:cxn modelId="{0F2ABC64-22FE-4A30-8F36-45F1A2688CE7}" type="presParOf" srcId="{46012F59-A8F3-4B44-AE18-DBB07D95E5CD}" destId="{B87A93F6-C3BE-424B-8D9C-0520F4C27EE9}" srcOrd="2" destOrd="0" presId="urn:microsoft.com/office/officeart/2005/8/layout/pyramid2"/>
    <dgm:cxn modelId="{373397B2-158B-4AF7-AAF8-A3C6954E08C7}" type="presParOf" srcId="{46012F59-A8F3-4B44-AE18-DBB07D95E5CD}" destId="{E924F26F-7E0C-4570-9995-0C380470F242}" srcOrd="3" destOrd="0" presId="urn:microsoft.com/office/officeart/2005/8/layout/pyramid2"/>
    <dgm:cxn modelId="{078543C6-5234-43D2-87B6-25DA0234D20F}" type="presParOf" srcId="{46012F59-A8F3-4B44-AE18-DBB07D95E5CD}" destId="{E4BC74ED-E137-42E9-914D-80F4D62A6291}" srcOrd="4" destOrd="0" presId="urn:microsoft.com/office/officeart/2005/8/layout/pyramid2"/>
    <dgm:cxn modelId="{307C9F15-F6D1-49B9-ADE3-2FB0B3102F1A}" type="presParOf" srcId="{46012F59-A8F3-4B44-AE18-DBB07D95E5CD}" destId="{47F476AB-ED67-41E7-86EC-E118B41AC30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401387-EF52-4CEF-91AF-C92E6CA50D0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8116FFA-B422-492A-A62D-17610CB69A0B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Maestría en Ciencias de la Ingeniería Mecánica</a:t>
          </a:r>
        </a:p>
      </dgm:t>
    </dgm:pt>
    <dgm:pt modelId="{81B37FD0-A28E-4ED8-9041-60736DEDD074}" type="parTrans" cxnId="{50194CCA-5524-45A3-BBC3-7C85FCBBEB0C}">
      <dgm:prSet/>
      <dgm:spPr/>
      <dgm:t>
        <a:bodyPr/>
        <a:lstStyle/>
        <a:p>
          <a:endParaRPr lang="es-ES"/>
        </a:p>
      </dgm:t>
    </dgm:pt>
    <dgm:pt modelId="{C092F5CC-997F-4AB0-9DE8-978CD7AF5FB1}" type="sibTrans" cxnId="{50194CCA-5524-45A3-BBC3-7C85FCBBEB0C}">
      <dgm:prSet/>
      <dgm:spPr/>
      <dgm:t>
        <a:bodyPr/>
        <a:lstStyle/>
        <a:p>
          <a:endParaRPr lang="es-ES"/>
        </a:p>
      </dgm:t>
    </dgm:pt>
    <dgm:pt modelId="{CBD786B0-B723-47A8-BE5B-840FDD49CE9D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Maestría  en ciencias de la Ingeniería matemática</a:t>
          </a:r>
        </a:p>
      </dgm:t>
    </dgm:pt>
    <dgm:pt modelId="{1FDCDB48-1572-4C41-BD02-0AFA0E28F069}" type="parTrans" cxnId="{DCF4150E-3343-4FF4-BFE7-0F2D64114795}">
      <dgm:prSet/>
      <dgm:spPr/>
      <dgm:t>
        <a:bodyPr/>
        <a:lstStyle/>
        <a:p>
          <a:endParaRPr lang="es-ES"/>
        </a:p>
      </dgm:t>
    </dgm:pt>
    <dgm:pt modelId="{CA2B7807-41FA-4015-B7FD-82FD908BC429}" type="sibTrans" cxnId="{DCF4150E-3343-4FF4-BFE7-0F2D64114795}">
      <dgm:prSet/>
      <dgm:spPr/>
      <dgm:t>
        <a:bodyPr/>
        <a:lstStyle/>
        <a:p>
          <a:endParaRPr lang="es-ES"/>
        </a:p>
      </dgm:t>
    </dgm:pt>
    <dgm:pt modelId="{2DC61A79-C729-45CB-86DA-F36A3D3CE86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Maestría en Ciencias </a:t>
          </a:r>
        </a:p>
        <a:p>
          <a:r>
            <a:rPr lang="es-ES" b="1" dirty="0">
              <a:solidFill>
                <a:schemeClr val="tx1"/>
              </a:solidFill>
            </a:rPr>
            <a:t>Físicas</a:t>
          </a:r>
        </a:p>
      </dgm:t>
    </dgm:pt>
    <dgm:pt modelId="{24638FCA-B118-4EC6-A400-A93D9BADCF73}" type="parTrans" cxnId="{0527505C-F38A-46E2-A1E7-B174C1F9580F}">
      <dgm:prSet/>
      <dgm:spPr/>
      <dgm:t>
        <a:bodyPr/>
        <a:lstStyle/>
        <a:p>
          <a:endParaRPr lang="es-ES"/>
        </a:p>
      </dgm:t>
    </dgm:pt>
    <dgm:pt modelId="{CCE3E389-9C2B-463E-A005-645837C18F6E}" type="sibTrans" cxnId="{0527505C-F38A-46E2-A1E7-B174C1F9580F}">
      <dgm:prSet/>
      <dgm:spPr/>
      <dgm:t>
        <a:bodyPr/>
        <a:lstStyle/>
        <a:p>
          <a:endParaRPr lang="es-ES"/>
        </a:p>
      </dgm:t>
    </dgm:pt>
    <dgm:pt modelId="{78ED2BD8-0981-47F1-B1C8-23531B13FF0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Maestría en ciencias de Tecnología de la Información y Comunicación</a:t>
          </a:r>
        </a:p>
        <a:p>
          <a:endParaRPr lang="es-ES" dirty="0"/>
        </a:p>
      </dgm:t>
    </dgm:pt>
    <dgm:pt modelId="{68A9C8DE-1FB1-48CC-B9D2-E2F924571808}" type="parTrans" cxnId="{C0B4D069-5079-4CC8-B682-065C41079C4C}">
      <dgm:prSet/>
      <dgm:spPr/>
      <dgm:t>
        <a:bodyPr/>
        <a:lstStyle/>
        <a:p>
          <a:endParaRPr lang="es-ES"/>
        </a:p>
      </dgm:t>
    </dgm:pt>
    <dgm:pt modelId="{65F28014-39AB-4654-8F66-7465DD6EE08E}" type="sibTrans" cxnId="{C0B4D069-5079-4CC8-B682-065C41079C4C}">
      <dgm:prSet/>
      <dgm:spPr/>
      <dgm:t>
        <a:bodyPr/>
        <a:lstStyle/>
        <a:p>
          <a:endParaRPr lang="es-ES"/>
        </a:p>
      </dgm:t>
    </dgm:pt>
    <dgm:pt modelId="{9B0CD9B2-0DA8-4768-B294-41C93409352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Doctorado en Ingeniería de Proyectos</a:t>
          </a:r>
        </a:p>
      </dgm:t>
    </dgm:pt>
    <dgm:pt modelId="{A1806917-2318-4EA6-BBA7-148B7E5A70BB}" type="parTrans" cxnId="{C6A210B1-8B74-4894-9D71-E1260CCC8EB1}">
      <dgm:prSet/>
      <dgm:spPr/>
      <dgm:t>
        <a:bodyPr/>
        <a:lstStyle/>
        <a:p>
          <a:endParaRPr lang="es-ES"/>
        </a:p>
      </dgm:t>
    </dgm:pt>
    <dgm:pt modelId="{4B3CA582-8A1E-41E7-BFF2-CD998C177150}" type="sibTrans" cxnId="{C6A210B1-8B74-4894-9D71-E1260CCC8EB1}">
      <dgm:prSet/>
      <dgm:spPr/>
      <dgm:t>
        <a:bodyPr/>
        <a:lstStyle/>
        <a:p>
          <a:endParaRPr lang="es-ES"/>
        </a:p>
      </dgm:t>
    </dgm:pt>
    <dgm:pt modelId="{83E6FA0D-D995-4BFA-8C19-FBB4FF061861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Doctorado en Biotecnología</a:t>
          </a:r>
        </a:p>
      </dgm:t>
    </dgm:pt>
    <dgm:pt modelId="{892677B6-F6E0-477E-A1C9-8DE47F2AB54E}" type="parTrans" cxnId="{3F0206CD-AA8D-486C-B2F1-2E4CA7EEE0EE}">
      <dgm:prSet/>
      <dgm:spPr/>
      <dgm:t>
        <a:bodyPr/>
        <a:lstStyle/>
        <a:p>
          <a:endParaRPr lang="es-ES"/>
        </a:p>
      </dgm:t>
    </dgm:pt>
    <dgm:pt modelId="{E5054242-7A3A-42C2-8919-5D318E5DFBAD}" type="sibTrans" cxnId="{3F0206CD-AA8D-486C-B2F1-2E4CA7EEE0EE}">
      <dgm:prSet/>
      <dgm:spPr/>
      <dgm:t>
        <a:bodyPr/>
        <a:lstStyle/>
        <a:p>
          <a:endParaRPr lang="es-ES"/>
        </a:p>
      </dgm:t>
    </dgm:pt>
    <dgm:pt modelId="{5EA52700-2E28-4A94-9CFA-8C8ED06C9A13}" type="pres">
      <dgm:prSet presAssocID="{57401387-EF52-4CEF-91AF-C92E6CA50D07}" presName="Name0" presStyleCnt="0">
        <dgm:presLayoutVars>
          <dgm:dir/>
          <dgm:resizeHandles val="exact"/>
        </dgm:presLayoutVars>
      </dgm:prSet>
      <dgm:spPr/>
    </dgm:pt>
    <dgm:pt modelId="{9CD5E9EC-1B05-4ABC-92D3-06A02B94A3F3}" type="pres">
      <dgm:prSet presAssocID="{57401387-EF52-4CEF-91AF-C92E6CA50D07}" presName="fgShape" presStyleLbl="fgShp" presStyleIdx="0" presStyleCnt="1"/>
      <dgm:spPr/>
    </dgm:pt>
    <dgm:pt modelId="{F9EE0BC6-EA34-41F6-9F4A-51F04957F8B6}" type="pres">
      <dgm:prSet presAssocID="{57401387-EF52-4CEF-91AF-C92E6CA50D07}" presName="linComp" presStyleCnt="0"/>
      <dgm:spPr/>
    </dgm:pt>
    <dgm:pt modelId="{31EA5DF9-54A8-43FB-8FFA-87E265B3528F}" type="pres">
      <dgm:prSet presAssocID="{9B0CD9B2-0DA8-4768-B294-41C934093525}" presName="compNode" presStyleCnt="0"/>
      <dgm:spPr/>
    </dgm:pt>
    <dgm:pt modelId="{888DD9A6-5F84-4DAA-968C-FC79F1681C4F}" type="pres">
      <dgm:prSet presAssocID="{9B0CD9B2-0DA8-4768-B294-41C934093525}" presName="bkgdShape" presStyleLbl="node1" presStyleIdx="0" presStyleCnt="6"/>
      <dgm:spPr/>
      <dgm:t>
        <a:bodyPr/>
        <a:lstStyle/>
        <a:p>
          <a:endParaRPr lang="es-ES"/>
        </a:p>
      </dgm:t>
    </dgm:pt>
    <dgm:pt modelId="{7F0A2067-BE0B-446F-9E0D-85E054E137CE}" type="pres">
      <dgm:prSet presAssocID="{9B0CD9B2-0DA8-4768-B294-41C934093525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D77F14-7953-49F0-A425-198548BFDAB2}" type="pres">
      <dgm:prSet presAssocID="{9B0CD9B2-0DA8-4768-B294-41C934093525}" presName="invisiNode" presStyleLbl="node1" presStyleIdx="0" presStyleCnt="6"/>
      <dgm:spPr/>
    </dgm:pt>
    <dgm:pt modelId="{A84C1481-F1B2-4C3A-87BF-4C5BEF8EAD04}" type="pres">
      <dgm:prSet presAssocID="{9B0CD9B2-0DA8-4768-B294-41C934093525}" presName="imagNode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C968770-DD4B-412B-B826-D3431A471D09}" type="pres">
      <dgm:prSet presAssocID="{4B3CA582-8A1E-41E7-BFF2-CD998C17715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1F9A972-2CEA-4DCE-88ED-2B3C47A5B5EB}" type="pres">
      <dgm:prSet presAssocID="{83E6FA0D-D995-4BFA-8C19-FBB4FF061861}" presName="compNode" presStyleCnt="0"/>
      <dgm:spPr/>
    </dgm:pt>
    <dgm:pt modelId="{16162173-71B4-4E26-8FE2-473ABE5ECA37}" type="pres">
      <dgm:prSet presAssocID="{83E6FA0D-D995-4BFA-8C19-FBB4FF061861}" presName="bkgdShape" presStyleLbl="node1" presStyleIdx="1" presStyleCnt="6"/>
      <dgm:spPr/>
      <dgm:t>
        <a:bodyPr/>
        <a:lstStyle/>
        <a:p>
          <a:endParaRPr lang="es-ES"/>
        </a:p>
      </dgm:t>
    </dgm:pt>
    <dgm:pt modelId="{8ADC50C5-050C-41A4-8E4B-7EA492DFF847}" type="pres">
      <dgm:prSet presAssocID="{83E6FA0D-D995-4BFA-8C19-FBB4FF061861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0A50E6-C562-4AFF-8A4D-7E187644CFF7}" type="pres">
      <dgm:prSet presAssocID="{83E6FA0D-D995-4BFA-8C19-FBB4FF061861}" presName="invisiNode" presStyleLbl="node1" presStyleIdx="1" presStyleCnt="6"/>
      <dgm:spPr/>
    </dgm:pt>
    <dgm:pt modelId="{EF3B6A25-BF2D-492C-9E16-24E6E1EE7A43}" type="pres">
      <dgm:prSet presAssocID="{83E6FA0D-D995-4BFA-8C19-FBB4FF061861}" presName="imagNode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1637726D-CEBA-41A0-9F09-14D337D53951}" type="pres">
      <dgm:prSet presAssocID="{E5054242-7A3A-42C2-8919-5D318E5DFBA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BE8693C-E363-43A3-AB0F-7B194CEB2108}" type="pres">
      <dgm:prSet presAssocID="{58116FFA-B422-492A-A62D-17610CB69A0B}" presName="compNode" presStyleCnt="0"/>
      <dgm:spPr/>
    </dgm:pt>
    <dgm:pt modelId="{693F1094-C6FE-4063-BB79-C46510D4B248}" type="pres">
      <dgm:prSet presAssocID="{58116FFA-B422-492A-A62D-17610CB69A0B}" presName="bkgdShape" presStyleLbl="node1" presStyleIdx="2" presStyleCnt="6"/>
      <dgm:spPr/>
      <dgm:t>
        <a:bodyPr/>
        <a:lstStyle/>
        <a:p>
          <a:endParaRPr lang="es-ES"/>
        </a:p>
      </dgm:t>
    </dgm:pt>
    <dgm:pt modelId="{9160BABF-33A5-4395-83EA-4BE738DB6802}" type="pres">
      <dgm:prSet presAssocID="{58116FFA-B422-492A-A62D-17610CB69A0B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CA528A-53B7-40E5-B98B-07DFA419F510}" type="pres">
      <dgm:prSet presAssocID="{58116FFA-B422-492A-A62D-17610CB69A0B}" presName="invisiNode" presStyleLbl="node1" presStyleIdx="2" presStyleCnt="6"/>
      <dgm:spPr/>
    </dgm:pt>
    <dgm:pt modelId="{2EA2F0FA-F2A7-494A-A6C0-50472489DD14}" type="pres">
      <dgm:prSet presAssocID="{58116FFA-B422-492A-A62D-17610CB69A0B}" presName="imagNode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1DF08711-54D9-492B-9E2A-52375DDEB1BA}" type="pres">
      <dgm:prSet presAssocID="{C092F5CC-997F-4AB0-9DE8-978CD7AF5FB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028B19F-12D6-457E-A332-FCC018BC8754}" type="pres">
      <dgm:prSet presAssocID="{CBD786B0-B723-47A8-BE5B-840FDD49CE9D}" presName="compNode" presStyleCnt="0"/>
      <dgm:spPr/>
    </dgm:pt>
    <dgm:pt modelId="{75935A06-DE0A-423F-A54A-25F4B4C74228}" type="pres">
      <dgm:prSet presAssocID="{CBD786B0-B723-47A8-BE5B-840FDD49CE9D}" presName="bkgdShape" presStyleLbl="node1" presStyleIdx="3" presStyleCnt="6"/>
      <dgm:spPr/>
      <dgm:t>
        <a:bodyPr/>
        <a:lstStyle/>
        <a:p>
          <a:endParaRPr lang="es-ES"/>
        </a:p>
      </dgm:t>
    </dgm:pt>
    <dgm:pt modelId="{E94BA36F-91C6-40FA-8D86-01800EBEA9B9}" type="pres">
      <dgm:prSet presAssocID="{CBD786B0-B723-47A8-BE5B-840FDD49CE9D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BF6C44-494E-4431-BF42-7E2F84B42355}" type="pres">
      <dgm:prSet presAssocID="{CBD786B0-B723-47A8-BE5B-840FDD49CE9D}" presName="invisiNode" presStyleLbl="node1" presStyleIdx="3" presStyleCnt="6"/>
      <dgm:spPr/>
    </dgm:pt>
    <dgm:pt modelId="{65E8B970-E9F8-439C-9F4E-30F1E7BAE32D}" type="pres">
      <dgm:prSet presAssocID="{CBD786B0-B723-47A8-BE5B-840FDD49CE9D}" presName="imagNode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34AA51AA-22D4-477D-B230-B222CF3AB37A}" type="pres">
      <dgm:prSet presAssocID="{CA2B7807-41FA-4015-B7FD-82FD908BC42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2A3F2D7-002E-4C1F-9048-6823BAD7BE39}" type="pres">
      <dgm:prSet presAssocID="{78ED2BD8-0981-47F1-B1C8-23531B13FF0C}" presName="compNode" presStyleCnt="0"/>
      <dgm:spPr/>
    </dgm:pt>
    <dgm:pt modelId="{2C33A860-53D5-46BC-9E64-53DE1E4602A1}" type="pres">
      <dgm:prSet presAssocID="{78ED2BD8-0981-47F1-B1C8-23531B13FF0C}" presName="bkgdShape" presStyleLbl="node1" presStyleIdx="4" presStyleCnt="6"/>
      <dgm:spPr/>
      <dgm:t>
        <a:bodyPr/>
        <a:lstStyle/>
        <a:p>
          <a:endParaRPr lang="es-ES"/>
        </a:p>
      </dgm:t>
    </dgm:pt>
    <dgm:pt modelId="{3DDD7317-D13F-46DC-ADC6-2C3C47731A44}" type="pres">
      <dgm:prSet presAssocID="{78ED2BD8-0981-47F1-B1C8-23531B13FF0C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F6301-437E-48F8-9525-FAC3CFC513E8}" type="pres">
      <dgm:prSet presAssocID="{78ED2BD8-0981-47F1-B1C8-23531B13FF0C}" presName="invisiNode" presStyleLbl="node1" presStyleIdx="4" presStyleCnt="6"/>
      <dgm:spPr/>
    </dgm:pt>
    <dgm:pt modelId="{2F4086F1-5733-4542-952E-5BB36D959493}" type="pres">
      <dgm:prSet presAssocID="{78ED2BD8-0981-47F1-B1C8-23531B13FF0C}" presName="imagNode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1000" r="-1000"/>
          </a:stretch>
        </a:blipFill>
      </dgm:spPr>
    </dgm:pt>
    <dgm:pt modelId="{133BA120-EC9F-44C6-87E7-3A7144C8177B}" type="pres">
      <dgm:prSet presAssocID="{65F28014-39AB-4654-8F66-7465DD6EE08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065FA92-EE14-46C7-AAAA-3EB07A9F8A96}" type="pres">
      <dgm:prSet presAssocID="{2DC61A79-C729-45CB-86DA-F36A3D3CE86C}" presName="compNode" presStyleCnt="0"/>
      <dgm:spPr/>
    </dgm:pt>
    <dgm:pt modelId="{F4A0C22F-F4A6-4A87-9061-A2384C007CED}" type="pres">
      <dgm:prSet presAssocID="{2DC61A79-C729-45CB-86DA-F36A3D3CE86C}" presName="bkgdShape" presStyleLbl="node1" presStyleIdx="5" presStyleCnt="6"/>
      <dgm:spPr/>
      <dgm:t>
        <a:bodyPr/>
        <a:lstStyle/>
        <a:p>
          <a:endParaRPr lang="es-ES"/>
        </a:p>
      </dgm:t>
    </dgm:pt>
    <dgm:pt modelId="{749291DA-C89A-4F57-9BA1-1983CC4A67C4}" type="pres">
      <dgm:prSet presAssocID="{2DC61A79-C729-45CB-86DA-F36A3D3CE86C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1F513-DF99-43E6-B18D-68B0ED8E2164}" type="pres">
      <dgm:prSet presAssocID="{2DC61A79-C729-45CB-86DA-F36A3D3CE86C}" presName="invisiNode" presStyleLbl="node1" presStyleIdx="5" presStyleCnt="6"/>
      <dgm:spPr/>
    </dgm:pt>
    <dgm:pt modelId="{3A6D1A11-C2AC-4097-AF0A-595CE3EF8B9A}" type="pres">
      <dgm:prSet presAssocID="{2DC61A79-C729-45CB-86DA-F36A3D3CE86C}" presName="imagNode" presStyleLbl="fgImgPlace1" presStyleIdx="5" presStyleCnt="6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9B18D447-DC83-43FA-B392-43D6E45EDEA9}" type="presOf" srcId="{CA2B7807-41FA-4015-B7FD-82FD908BC429}" destId="{34AA51AA-22D4-477D-B230-B222CF3AB37A}" srcOrd="0" destOrd="0" presId="urn:microsoft.com/office/officeart/2005/8/layout/hList7"/>
    <dgm:cxn modelId="{3F0206CD-AA8D-486C-B2F1-2E4CA7EEE0EE}" srcId="{57401387-EF52-4CEF-91AF-C92E6CA50D07}" destId="{83E6FA0D-D995-4BFA-8C19-FBB4FF061861}" srcOrd="1" destOrd="0" parTransId="{892677B6-F6E0-477E-A1C9-8DE47F2AB54E}" sibTransId="{E5054242-7A3A-42C2-8919-5D318E5DFBAD}"/>
    <dgm:cxn modelId="{54620F5C-CB54-47B9-932D-12FFB6AA9F83}" type="presOf" srcId="{57401387-EF52-4CEF-91AF-C92E6CA50D07}" destId="{5EA52700-2E28-4A94-9CFA-8C8ED06C9A13}" srcOrd="0" destOrd="0" presId="urn:microsoft.com/office/officeart/2005/8/layout/hList7"/>
    <dgm:cxn modelId="{50194CCA-5524-45A3-BBC3-7C85FCBBEB0C}" srcId="{57401387-EF52-4CEF-91AF-C92E6CA50D07}" destId="{58116FFA-B422-492A-A62D-17610CB69A0B}" srcOrd="2" destOrd="0" parTransId="{81B37FD0-A28E-4ED8-9041-60736DEDD074}" sibTransId="{C092F5CC-997F-4AB0-9DE8-978CD7AF5FB1}"/>
    <dgm:cxn modelId="{F606C614-F9F3-4505-AB0D-DC89EA495430}" type="presOf" srcId="{CBD786B0-B723-47A8-BE5B-840FDD49CE9D}" destId="{E94BA36F-91C6-40FA-8D86-01800EBEA9B9}" srcOrd="1" destOrd="0" presId="urn:microsoft.com/office/officeart/2005/8/layout/hList7"/>
    <dgm:cxn modelId="{D04B7497-D117-4907-BA89-7351C8010D3C}" type="presOf" srcId="{2DC61A79-C729-45CB-86DA-F36A3D3CE86C}" destId="{749291DA-C89A-4F57-9BA1-1983CC4A67C4}" srcOrd="1" destOrd="0" presId="urn:microsoft.com/office/officeart/2005/8/layout/hList7"/>
    <dgm:cxn modelId="{0527505C-F38A-46E2-A1E7-B174C1F9580F}" srcId="{57401387-EF52-4CEF-91AF-C92E6CA50D07}" destId="{2DC61A79-C729-45CB-86DA-F36A3D3CE86C}" srcOrd="5" destOrd="0" parTransId="{24638FCA-B118-4EC6-A400-A93D9BADCF73}" sibTransId="{CCE3E389-9C2B-463E-A005-645837C18F6E}"/>
    <dgm:cxn modelId="{55D10BB8-7EED-4B69-A580-374B8FEF5653}" type="presOf" srcId="{4B3CA582-8A1E-41E7-BFF2-CD998C177150}" destId="{5C968770-DD4B-412B-B826-D3431A471D09}" srcOrd="0" destOrd="0" presId="urn:microsoft.com/office/officeart/2005/8/layout/hList7"/>
    <dgm:cxn modelId="{DD75C347-750B-43B0-B738-CF1000A85A7A}" type="presOf" srcId="{58116FFA-B422-492A-A62D-17610CB69A0B}" destId="{9160BABF-33A5-4395-83EA-4BE738DB6802}" srcOrd="1" destOrd="0" presId="urn:microsoft.com/office/officeart/2005/8/layout/hList7"/>
    <dgm:cxn modelId="{19339A81-02DE-49E3-BCA0-8A7B59424CE8}" type="presOf" srcId="{C092F5CC-997F-4AB0-9DE8-978CD7AF5FB1}" destId="{1DF08711-54D9-492B-9E2A-52375DDEB1BA}" srcOrd="0" destOrd="0" presId="urn:microsoft.com/office/officeart/2005/8/layout/hList7"/>
    <dgm:cxn modelId="{1BE23B18-3F07-4FE3-AD88-AA023B739AF4}" type="presOf" srcId="{CBD786B0-B723-47A8-BE5B-840FDD49CE9D}" destId="{75935A06-DE0A-423F-A54A-25F4B4C74228}" srcOrd="0" destOrd="0" presId="urn:microsoft.com/office/officeart/2005/8/layout/hList7"/>
    <dgm:cxn modelId="{5B806B98-B9A9-459D-8F21-33C702E5AB02}" type="presOf" srcId="{E5054242-7A3A-42C2-8919-5D318E5DFBAD}" destId="{1637726D-CEBA-41A0-9F09-14D337D53951}" srcOrd="0" destOrd="0" presId="urn:microsoft.com/office/officeart/2005/8/layout/hList7"/>
    <dgm:cxn modelId="{C79A2D1A-EBA0-4E13-8297-B1B92C146750}" type="presOf" srcId="{9B0CD9B2-0DA8-4768-B294-41C934093525}" destId="{7F0A2067-BE0B-446F-9E0D-85E054E137CE}" srcOrd="1" destOrd="0" presId="urn:microsoft.com/office/officeart/2005/8/layout/hList7"/>
    <dgm:cxn modelId="{E309532E-2D9C-4281-AE50-EFF36F8F0254}" type="presOf" srcId="{58116FFA-B422-492A-A62D-17610CB69A0B}" destId="{693F1094-C6FE-4063-BB79-C46510D4B248}" srcOrd="0" destOrd="0" presId="urn:microsoft.com/office/officeart/2005/8/layout/hList7"/>
    <dgm:cxn modelId="{C6A210B1-8B74-4894-9D71-E1260CCC8EB1}" srcId="{57401387-EF52-4CEF-91AF-C92E6CA50D07}" destId="{9B0CD9B2-0DA8-4768-B294-41C934093525}" srcOrd="0" destOrd="0" parTransId="{A1806917-2318-4EA6-BBA7-148B7E5A70BB}" sibTransId="{4B3CA582-8A1E-41E7-BFF2-CD998C177150}"/>
    <dgm:cxn modelId="{E6684E14-DE03-4195-96ED-26AE00E08AD2}" type="presOf" srcId="{2DC61A79-C729-45CB-86DA-F36A3D3CE86C}" destId="{F4A0C22F-F4A6-4A87-9061-A2384C007CED}" srcOrd="0" destOrd="0" presId="urn:microsoft.com/office/officeart/2005/8/layout/hList7"/>
    <dgm:cxn modelId="{CCE1B284-30CA-4EDE-A12E-4CD27C252678}" type="presOf" srcId="{9B0CD9B2-0DA8-4768-B294-41C934093525}" destId="{888DD9A6-5F84-4DAA-968C-FC79F1681C4F}" srcOrd="0" destOrd="0" presId="urn:microsoft.com/office/officeart/2005/8/layout/hList7"/>
    <dgm:cxn modelId="{E0AD7E0F-DEC3-4E6C-B371-75DFFE50E960}" type="presOf" srcId="{78ED2BD8-0981-47F1-B1C8-23531B13FF0C}" destId="{2C33A860-53D5-46BC-9E64-53DE1E4602A1}" srcOrd="0" destOrd="0" presId="urn:microsoft.com/office/officeart/2005/8/layout/hList7"/>
    <dgm:cxn modelId="{846CFA90-97F6-4830-9BBC-427FE68FDCFE}" type="presOf" srcId="{83E6FA0D-D995-4BFA-8C19-FBB4FF061861}" destId="{8ADC50C5-050C-41A4-8E4B-7EA492DFF847}" srcOrd="1" destOrd="0" presId="urn:microsoft.com/office/officeart/2005/8/layout/hList7"/>
    <dgm:cxn modelId="{F191310C-65B1-4379-A68A-53E7A5C62140}" type="presOf" srcId="{65F28014-39AB-4654-8F66-7465DD6EE08E}" destId="{133BA120-EC9F-44C6-87E7-3A7144C8177B}" srcOrd="0" destOrd="0" presId="urn:microsoft.com/office/officeart/2005/8/layout/hList7"/>
    <dgm:cxn modelId="{B15FAECC-D7C4-4CFD-BD9E-04DFD3FD05E9}" type="presOf" srcId="{78ED2BD8-0981-47F1-B1C8-23531B13FF0C}" destId="{3DDD7317-D13F-46DC-ADC6-2C3C47731A44}" srcOrd="1" destOrd="0" presId="urn:microsoft.com/office/officeart/2005/8/layout/hList7"/>
    <dgm:cxn modelId="{C0B4D069-5079-4CC8-B682-065C41079C4C}" srcId="{57401387-EF52-4CEF-91AF-C92E6CA50D07}" destId="{78ED2BD8-0981-47F1-B1C8-23531B13FF0C}" srcOrd="4" destOrd="0" parTransId="{68A9C8DE-1FB1-48CC-B9D2-E2F924571808}" sibTransId="{65F28014-39AB-4654-8F66-7465DD6EE08E}"/>
    <dgm:cxn modelId="{DCF4150E-3343-4FF4-BFE7-0F2D64114795}" srcId="{57401387-EF52-4CEF-91AF-C92E6CA50D07}" destId="{CBD786B0-B723-47A8-BE5B-840FDD49CE9D}" srcOrd="3" destOrd="0" parTransId="{1FDCDB48-1572-4C41-BD02-0AFA0E28F069}" sibTransId="{CA2B7807-41FA-4015-B7FD-82FD908BC429}"/>
    <dgm:cxn modelId="{53B46FEE-85FD-4386-9859-2497B695C4F3}" type="presOf" srcId="{83E6FA0D-D995-4BFA-8C19-FBB4FF061861}" destId="{16162173-71B4-4E26-8FE2-473ABE5ECA37}" srcOrd="0" destOrd="0" presId="urn:microsoft.com/office/officeart/2005/8/layout/hList7"/>
    <dgm:cxn modelId="{C7FB9EFF-6DED-489F-9A3F-E24D936172A0}" type="presParOf" srcId="{5EA52700-2E28-4A94-9CFA-8C8ED06C9A13}" destId="{9CD5E9EC-1B05-4ABC-92D3-06A02B94A3F3}" srcOrd="0" destOrd="0" presId="urn:microsoft.com/office/officeart/2005/8/layout/hList7"/>
    <dgm:cxn modelId="{5A4A44AF-3B0D-4CBE-85EA-FBBAA6BC54CB}" type="presParOf" srcId="{5EA52700-2E28-4A94-9CFA-8C8ED06C9A13}" destId="{F9EE0BC6-EA34-41F6-9F4A-51F04957F8B6}" srcOrd="1" destOrd="0" presId="urn:microsoft.com/office/officeart/2005/8/layout/hList7"/>
    <dgm:cxn modelId="{C86EFAE2-DED7-4D50-A1B6-23B3E93A5324}" type="presParOf" srcId="{F9EE0BC6-EA34-41F6-9F4A-51F04957F8B6}" destId="{31EA5DF9-54A8-43FB-8FFA-87E265B3528F}" srcOrd="0" destOrd="0" presId="urn:microsoft.com/office/officeart/2005/8/layout/hList7"/>
    <dgm:cxn modelId="{FED9E646-1089-43A8-8C7A-5B712B3AFC77}" type="presParOf" srcId="{31EA5DF9-54A8-43FB-8FFA-87E265B3528F}" destId="{888DD9A6-5F84-4DAA-968C-FC79F1681C4F}" srcOrd="0" destOrd="0" presId="urn:microsoft.com/office/officeart/2005/8/layout/hList7"/>
    <dgm:cxn modelId="{9399E7FE-14DB-43AB-93B0-6F0CE1E27B1D}" type="presParOf" srcId="{31EA5DF9-54A8-43FB-8FFA-87E265B3528F}" destId="{7F0A2067-BE0B-446F-9E0D-85E054E137CE}" srcOrd="1" destOrd="0" presId="urn:microsoft.com/office/officeart/2005/8/layout/hList7"/>
    <dgm:cxn modelId="{21A20C02-956A-40E2-809D-736D98B5A9A1}" type="presParOf" srcId="{31EA5DF9-54A8-43FB-8FFA-87E265B3528F}" destId="{08D77F14-7953-49F0-A425-198548BFDAB2}" srcOrd="2" destOrd="0" presId="urn:microsoft.com/office/officeart/2005/8/layout/hList7"/>
    <dgm:cxn modelId="{5E6317A3-CFD4-40D4-9ED3-997459621626}" type="presParOf" srcId="{31EA5DF9-54A8-43FB-8FFA-87E265B3528F}" destId="{A84C1481-F1B2-4C3A-87BF-4C5BEF8EAD04}" srcOrd="3" destOrd="0" presId="urn:microsoft.com/office/officeart/2005/8/layout/hList7"/>
    <dgm:cxn modelId="{DAF0D665-FABC-4E77-A189-E1FEA5E89243}" type="presParOf" srcId="{F9EE0BC6-EA34-41F6-9F4A-51F04957F8B6}" destId="{5C968770-DD4B-412B-B826-D3431A471D09}" srcOrd="1" destOrd="0" presId="urn:microsoft.com/office/officeart/2005/8/layout/hList7"/>
    <dgm:cxn modelId="{C129BC9B-17F1-4C97-BB88-5CE6CA911DE3}" type="presParOf" srcId="{F9EE0BC6-EA34-41F6-9F4A-51F04957F8B6}" destId="{41F9A972-2CEA-4DCE-88ED-2B3C47A5B5EB}" srcOrd="2" destOrd="0" presId="urn:microsoft.com/office/officeart/2005/8/layout/hList7"/>
    <dgm:cxn modelId="{621F40CB-C535-450D-A6F1-B864958B2B85}" type="presParOf" srcId="{41F9A972-2CEA-4DCE-88ED-2B3C47A5B5EB}" destId="{16162173-71B4-4E26-8FE2-473ABE5ECA37}" srcOrd="0" destOrd="0" presId="urn:microsoft.com/office/officeart/2005/8/layout/hList7"/>
    <dgm:cxn modelId="{0F695587-D944-4B93-8AE0-4AF8683BDF5A}" type="presParOf" srcId="{41F9A972-2CEA-4DCE-88ED-2B3C47A5B5EB}" destId="{8ADC50C5-050C-41A4-8E4B-7EA492DFF847}" srcOrd="1" destOrd="0" presId="urn:microsoft.com/office/officeart/2005/8/layout/hList7"/>
    <dgm:cxn modelId="{88DF4C5E-50EB-4E30-A519-EE04B6CA1242}" type="presParOf" srcId="{41F9A972-2CEA-4DCE-88ED-2B3C47A5B5EB}" destId="{A60A50E6-C562-4AFF-8A4D-7E187644CFF7}" srcOrd="2" destOrd="0" presId="urn:microsoft.com/office/officeart/2005/8/layout/hList7"/>
    <dgm:cxn modelId="{E1EC3586-5BC4-4461-9BC8-C9867A4FE164}" type="presParOf" srcId="{41F9A972-2CEA-4DCE-88ED-2B3C47A5B5EB}" destId="{EF3B6A25-BF2D-492C-9E16-24E6E1EE7A43}" srcOrd="3" destOrd="0" presId="urn:microsoft.com/office/officeart/2005/8/layout/hList7"/>
    <dgm:cxn modelId="{2595351C-C958-4208-8553-9826F72EA2E7}" type="presParOf" srcId="{F9EE0BC6-EA34-41F6-9F4A-51F04957F8B6}" destId="{1637726D-CEBA-41A0-9F09-14D337D53951}" srcOrd="3" destOrd="0" presId="urn:microsoft.com/office/officeart/2005/8/layout/hList7"/>
    <dgm:cxn modelId="{34DB4EAE-8924-413E-99BC-7F640619B058}" type="presParOf" srcId="{F9EE0BC6-EA34-41F6-9F4A-51F04957F8B6}" destId="{4BE8693C-E363-43A3-AB0F-7B194CEB2108}" srcOrd="4" destOrd="0" presId="urn:microsoft.com/office/officeart/2005/8/layout/hList7"/>
    <dgm:cxn modelId="{AB2F948F-114A-4DB1-8837-507E965490E4}" type="presParOf" srcId="{4BE8693C-E363-43A3-AB0F-7B194CEB2108}" destId="{693F1094-C6FE-4063-BB79-C46510D4B248}" srcOrd="0" destOrd="0" presId="urn:microsoft.com/office/officeart/2005/8/layout/hList7"/>
    <dgm:cxn modelId="{4E9AA490-B802-4264-9C97-ED004290A88D}" type="presParOf" srcId="{4BE8693C-E363-43A3-AB0F-7B194CEB2108}" destId="{9160BABF-33A5-4395-83EA-4BE738DB6802}" srcOrd="1" destOrd="0" presId="urn:microsoft.com/office/officeart/2005/8/layout/hList7"/>
    <dgm:cxn modelId="{7291CA21-DB54-4947-85D6-E0A2BEB8EC98}" type="presParOf" srcId="{4BE8693C-E363-43A3-AB0F-7B194CEB2108}" destId="{66CA528A-53B7-40E5-B98B-07DFA419F510}" srcOrd="2" destOrd="0" presId="urn:microsoft.com/office/officeart/2005/8/layout/hList7"/>
    <dgm:cxn modelId="{8F6FBD07-1236-4F80-8190-64C41E39E780}" type="presParOf" srcId="{4BE8693C-E363-43A3-AB0F-7B194CEB2108}" destId="{2EA2F0FA-F2A7-494A-A6C0-50472489DD14}" srcOrd="3" destOrd="0" presId="urn:microsoft.com/office/officeart/2005/8/layout/hList7"/>
    <dgm:cxn modelId="{3F977877-F2C0-4F69-BFBB-EE8BA93DC49D}" type="presParOf" srcId="{F9EE0BC6-EA34-41F6-9F4A-51F04957F8B6}" destId="{1DF08711-54D9-492B-9E2A-52375DDEB1BA}" srcOrd="5" destOrd="0" presId="urn:microsoft.com/office/officeart/2005/8/layout/hList7"/>
    <dgm:cxn modelId="{3EFA34E6-546C-49AE-9A65-F6F556C22C9E}" type="presParOf" srcId="{F9EE0BC6-EA34-41F6-9F4A-51F04957F8B6}" destId="{5028B19F-12D6-457E-A332-FCC018BC8754}" srcOrd="6" destOrd="0" presId="urn:microsoft.com/office/officeart/2005/8/layout/hList7"/>
    <dgm:cxn modelId="{C7C81D57-F919-4DDB-86FD-2BFF5F20B6CA}" type="presParOf" srcId="{5028B19F-12D6-457E-A332-FCC018BC8754}" destId="{75935A06-DE0A-423F-A54A-25F4B4C74228}" srcOrd="0" destOrd="0" presId="urn:microsoft.com/office/officeart/2005/8/layout/hList7"/>
    <dgm:cxn modelId="{E79F28AD-5325-408B-8A01-66C9DFBADF0C}" type="presParOf" srcId="{5028B19F-12D6-457E-A332-FCC018BC8754}" destId="{E94BA36F-91C6-40FA-8D86-01800EBEA9B9}" srcOrd="1" destOrd="0" presId="urn:microsoft.com/office/officeart/2005/8/layout/hList7"/>
    <dgm:cxn modelId="{EC615D9E-2877-45E5-B093-B9B5C22CA760}" type="presParOf" srcId="{5028B19F-12D6-457E-A332-FCC018BC8754}" destId="{E4BF6C44-494E-4431-BF42-7E2F84B42355}" srcOrd="2" destOrd="0" presId="urn:microsoft.com/office/officeart/2005/8/layout/hList7"/>
    <dgm:cxn modelId="{42D0D913-E764-4CB6-8761-18D469A0EB2E}" type="presParOf" srcId="{5028B19F-12D6-457E-A332-FCC018BC8754}" destId="{65E8B970-E9F8-439C-9F4E-30F1E7BAE32D}" srcOrd="3" destOrd="0" presId="urn:microsoft.com/office/officeart/2005/8/layout/hList7"/>
    <dgm:cxn modelId="{B2B91A86-CDDF-4D7E-AFB1-966FEF1FC490}" type="presParOf" srcId="{F9EE0BC6-EA34-41F6-9F4A-51F04957F8B6}" destId="{34AA51AA-22D4-477D-B230-B222CF3AB37A}" srcOrd="7" destOrd="0" presId="urn:microsoft.com/office/officeart/2005/8/layout/hList7"/>
    <dgm:cxn modelId="{152F8B28-D549-4621-8B3E-139DA5ED8A8B}" type="presParOf" srcId="{F9EE0BC6-EA34-41F6-9F4A-51F04957F8B6}" destId="{E2A3F2D7-002E-4C1F-9048-6823BAD7BE39}" srcOrd="8" destOrd="0" presId="urn:microsoft.com/office/officeart/2005/8/layout/hList7"/>
    <dgm:cxn modelId="{D8240FEA-7966-4A31-84B6-E8940E0A557A}" type="presParOf" srcId="{E2A3F2D7-002E-4C1F-9048-6823BAD7BE39}" destId="{2C33A860-53D5-46BC-9E64-53DE1E4602A1}" srcOrd="0" destOrd="0" presId="urn:microsoft.com/office/officeart/2005/8/layout/hList7"/>
    <dgm:cxn modelId="{2C90C56E-2521-400F-AD5E-BF820F53EBC5}" type="presParOf" srcId="{E2A3F2D7-002E-4C1F-9048-6823BAD7BE39}" destId="{3DDD7317-D13F-46DC-ADC6-2C3C47731A44}" srcOrd="1" destOrd="0" presId="urn:microsoft.com/office/officeart/2005/8/layout/hList7"/>
    <dgm:cxn modelId="{3BBAFD9E-6E4F-4EBD-A366-3BD584A0808B}" type="presParOf" srcId="{E2A3F2D7-002E-4C1F-9048-6823BAD7BE39}" destId="{D70F6301-437E-48F8-9525-FAC3CFC513E8}" srcOrd="2" destOrd="0" presId="urn:microsoft.com/office/officeart/2005/8/layout/hList7"/>
    <dgm:cxn modelId="{29575377-8D66-4A58-8621-B7116A5D6A05}" type="presParOf" srcId="{E2A3F2D7-002E-4C1F-9048-6823BAD7BE39}" destId="{2F4086F1-5733-4542-952E-5BB36D959493}" srcOrd="3" destOrd="0" presId="urn:microsoft.com/office/officeart/2005/8/layout/hList7"/>
    <dgm:cxn modelId="{A1194168-029F-46E3-B173-DAE522A96158}" type="presParOf" srcId="{F9EE0BC6-EA34-41F6-9F4A-51F04957F8B6}" destId="{133BA120-EC9F-44C6-87E7-3A7144C8177B}" srcOrd="9" destOrd="0" presId="urn:microsoft.com/office/officeart/2005/8/layout/hList7"/>
    <dgm:cxn modelId="{C32C8395-5C96-42AB-A58C-EE4ABD3CCFBB}" type="presParOf" srcId="{F9EE0BC6-EA34-41F6-9F4A-51F04957F8B6}" destId="{F065FA92-EE14-46C7-AAAA-3EB07A9F8A96}" srcOrd="10" destOrd="0" presId="urn:microsoft.com/office/officeart/2005/8/layout/hList7"/>
    <dgm:cxn modelId="{3967C827-8BCC-4978-A419-774DAF068F01}" type="presParOf" srcId="{F065FA92-EE14-46C7-AAAA-3EB07A9F8A96}" destId="{F4A0C22F-F4A6-4A87-9061-A2384C007CED}" srcOrd="0" destOrd="0" presId="urn:microsoft.com/office/officeart/2005/8/layout/hList7"/>
    <dgm:cxn modelId="{5284E077-DE86-44DB-93CB-2798DF6C444A}" type="presParOf" srcId="{F065FA92-EE14-46C7-AAAA-3EB07A9F8A96}" destId="{749291DA-C89A-4F57-9BA1-1983CC4A67C4}" srcOrd="1" destOrd="0" presId="urn:microsoft.com/office/officeart/2005/8/layout/hList7"/>
    <dgm:cxn modelId="{D2DDAB31-23AC-476C-B6C5-B19DA3886EA6}" type="presParOf" srcId="{F065FA92-EE14-46C7-AAAA-3EB07A9F8A96}" destId="{80C1F513-DF99-43E6-B18D-68B0ED8E2164}" srcOrd="2" destOrd="0" presId="urn:microsoft.com/office/officeart/2005/8/layout/hList7"/>
    <dgm:cxn modelId="{B258C8CE-5040-448D-AA55-7342FAEABD9D}" type="presParOf" srcId="{F065FA92-EE14-46C7-AAAA-3EB07A9F8A96}" destId="{3A6D1A11-C2AC-4097-AF0A-595CE3EF8B9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B1A0A1-AFD4-4145-ADCE-21DF7A2C208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6A4575B-2C86-481D-97AF-67310AD235E7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Premiaciones al Investigador del Año</a:t>
          </a:r>
        </a:p>
      </dgm:t>
    </dgm:pt>
    <dgm:pt modelId="{1DC09CDF-A78C-4CB9-8822-1E637EDBD1DB}" type="parTrans" cxnId="{EF9037E1-E4F1-4DE6-BA93-25183C12B220}">
      <dgm:prSet/>
      <dgm:spPr/>
      <dgm:t>
        <a:bodyPr/>
        <a:lstStyle/>
        <a:p>
          <a:endParaRPr lang="es-ES"/>
        </a:p>
      </dgm:t>
    </dgm:pt>
    <dgm:pt modelId="{2B76A4C3-5CD7-4829-A95A-1B46F0CBD2E9}" type="sibTrans" cxnId="{EF9037E1-E4F1-4DE6-BA93-25183C12B220}">
      <dgm:prSet/>
      <dgm:spPr/>
      <dgm:t>
        <a:bodyPr/>
        <a:lstStyle/>
        <a:p>
          <a:endParaRPr lang="es-ES"/>
        </a:p>
      </dgm:t>
    </dgm:pt>
    <dgm:pt modelId="{973DB5A2-C4EB-4CA6-BF36-2BED613F30C3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Descarga académica para investigación</a:t>
          </a:r>
        </a:p>
      </dgm:t>
    </dgm:pt>
    <dgm:pt modelId="{0BA83816-059F-41B4-AAB8-D1B7AA034292}" type="parTrans" cxnId="{695547E6-F38E-4027-B6EB-83DA489B38F6}">
      <dgm:prSet/>
      <dgm:spPr/>
      <dgm:t>
        <a:bodyPr/>
        <a:lstStyle/>
        <a:p>
          <a:endParaRPr lang="es-ES"/>
        </a:p>
      </dgm:t>
    </dgm:pt>
    <dgm:pt modelId="{5F81DB71-6D59-4C50-9CFA-41F434EAA148}" type="sibTrans" cxnId="{695547E6-F38E-4027-B6EB-83DA489B38F6}">
      <dgm:prSet/>
      <dgm:spPr/>
      <dgm:t>
        <a:bodyPr/>
        <a:lstStyle/>
        <a:p>
          <a:endParaRPr lang="es-ES"/>
        </a:p>
      </dgm:t>
    </dgm:pt>
    <dgm:pt modelId="{1761741B-6D7B-4A0C-BFEC-E2DDB8F248C9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Asistentes de Investigación</a:t>
          </a:r>
        </a:p>
      </dgm:t>
    </dgm:pt>
    <dgm:pt modelId="{DE018025-9C29-4F99-86BE-AC3D2DFDAE63}" type="parTrans" cxnId="{A3709E28-7E5E-46D2-82B1-3E621358647A}">
      <dgm:prSet/>
      <dgm:spPr/>
      <dgm:t>
        <a:bodyPr/>
        <a:lstStyle/>
        <a:p>
          <a:endParaRPr lang="es-ES"/>
        </a:p>
      </dgm:t>
    </dgm:pt>
    <dgm:pt modelId="{71D14164-3414-4A28-8A8A-813E30375CA3}" type="sibTrans" cxnId="{A3709E28-7E5E-46D2-82B1-3E621358647A}">
      <dgm:prSet/>
      <dgm:spPr/>
      <dgm:t>
        <a:bodyPr/>
        <a:lstStyle/>
        <a:p>
          <a:endParaRPr lang="es-ES"/>
        </a:p>
      </dgm:t>
    </dgm:pt>
    <dgm:pt modelId="{78919919-E598-408B-8CD2-3E5860E82C38}" type="pres">
      <dgm:prSet presAssocID="{A3B1A0A1-AFD4-4145-ADCE-21DF7A2C20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C4D7C6E-AD32-4128-BEB1-FC746DD5A68B}" type="pres">
      <dgm:prSet presAssocID="{A3B1A0A1-AFD4-4145-ADCE-21DF7A2C2085}" presName="fgShape" presStyleLbl="fgShp" presStyleIdx="0" presStyleCnt="1"/>
      <dgm:spPr/>
    </dgm:pt>
    <dgm:pt modelId="{D684F88B-371B-484F-AD5B-C9C501FFCD8F}" type="pres">
      <dgm:prSet presAssocID="{A3B1A0A1-AFD4-4145-ADCE-21DF7A2C2085}" presName="linComp" presStyleCnt="0"/>
      <dgm:spPr/>
    </dgm:pt>
    <dgm:pt modelId="{D3EB8687-8CDB-4D57-95F4-54F2A278A9FC}" type="pres">
      <dgm:prSet presAssocID="{36A4575B-2C86-481D-97AF-67310AD235E7}" presName="compNode" presStyleCnt="0"/>
      <dgm:spPr/>
    </dgm:pt>
    <dgm:pt modelId="{47CF52BB-1BF7-4482-8F08-EF8106D7888B}" type="pres">
      <dgm:prSet presAssocID="{36A4575B-2C86-481D-97AF-67310AD235E7}" presName="bkgdShape" presStyleLbl="node1" presStyleIdx="0" presStyleCnt="3"/>
      <dgm:spPr/>
      <dgm:t>
        <a:bodyPr/>
        <a:lstStyle/>
        <a:p>
          <a:endParaRPr lang="es-ES"/>
        </a:p>
      </dgm:t>
    </dgm:pt>
    <dgm:pt modelId="{0035FF8E-389E-4030-9E7B-633102597FA9}" type="pres">
      <dgm:prSet presAssocID="{36A4575B-2C86-481D-97AF-67310AD235E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FF255-42E8-455C-842B-4A4BB8E0B600}" type="pres">
      <dgm:prSet presAssocID="{36A4575B-2C86-481D-97AF-67310AD235E7}" presName="invisiNode" presStyleLbl="node1" presStyleIdx="0" presStyleCnt="3"/>
      <dgm:spPr/>
    </dgm:pt>
    <dgm:pt modelId="{AEA620C1-6975-4AF4-96F9-AE297FB1F0E4}" type="pres">
      <dgm:prSet presAssocID="{36A4575B-2C86-481D-97AF-67310AD235E7}" presName="imagNode" presStyleLbl="fgImgPlace1" presStyleIdx="0" presStyleCnt="3" custScaleX="178692" custScaleY="1397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10E169B-CC8F-46A5-B281-D451BC629341}" type="pres">
      <dgm:prSet presAssocID="{2B76A4C3-5CD7-4829-A95A-1B46F0CBD2E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03897E7-F163-4E1C-A367-0D9CF84AE09C}" type="pres">
      <dgm:prSet presAssocID="{973DB5A2-C4EB-4CA6-BF36-2BED613F30C3}" presName="compNode" presStyleCnt="0"/>
      <dgm:spPr/>
    </dgm:pt>
    <dgm:pt modelId="{6B22C969-C8DE-4AEA-A923-1F30ACCA936E}" type="pres">
      <dgm:prSet presAssocID="{973DB5A2-C4EB-4CA6-BF36-2BED613F30C3}" presName="bkgdShape" presStyleLbl="node1" presStyleIdx="1" presStyleCnt="3"/>
      <dgm:spPr/>
      <dgm:t>
        <a:bodyPr/>
        <a:lstStyle/>
        <a:p>
          <a:endParaRPr lang="es-ES"/>
        </a:p>
      </dgm:t>
    </dgm:pt>
    <dgm:pt modelId="{7B2A3059-7564-4C4C-854F-5036F2298351}" type="pres">
      <dgm:prSet presAssocID="{973DB5A2-C4EB-4CA6-BF36-2BED613F30C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83858B-B62F-4229-8059-D013732FF431}" type="pres">
      <dgm:prSet presAssocID="{973DB5A2-C4EB-4CA6-BF36-2BED613F30C3}" presName="invisiNode" presStyleLbl="node1" presStyleIdx="1" presStyleCnt="3"/>
      <dgm:spPr/>
    </dgm:pt>
    <dgm:pt modelId="{BC3188EC-1EFA-44CB-91A0-16B79739C837}" type="pres">
      <dgm:prSet presAssocID="{973DB5A2-C4EB-4CA6-BF36-2BED613F30C3}" presName="imagNode" presStyleLbl="fgImgPlace1" presStyleIdx="1" presStyleCnt="3" custScaleX="151655" custScaleY="137183" custLinFactNeighborX="-2407" custLinFactNeighborY="102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E739E5E-DFBE-4FF3-9909-380F5C0E9370}" type="pres">
      <dgm:prSet presAssocID="{5F81DB71-6D59-4C50-9CFA-41F434EAA14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93B0FF1-4DFC-48E1-80DC-273D61938D28}" type="pres">
      <dgm:prSet presAssocID="{1761741B-6D7B-4A0C-BFEC-E2DDB8F248C9}" presName="compNode" presStyleCnt="0"/>
      <dgm:spPr/>
    </dgm:pt>
    <dgm:pt modelId="{290F7326-694F-4A40-9CC4-66808A711A6F}" type="pres">
      <dgm:prSet presAssocID="{1761741B-6D7B-4A0C-BFEC-E2DDB8F248C9}" presName="bkgdShape" presStyleLbl="node1" presStyleIdx="2" presStyleCnt="3"/>
      <dgm:spPr/>
      <dgm:t>
        <a:bodyPr/>
        <a:lstStyle/>
        <a:p>
          <a:endParaRPr lang="es-ES"/>
        </a:p>
      </dgm:t>
    </dgm:pt>
    <dgm:pt modelId="{1DA845F1-DC5F-4F60-96EA-006B612D1FBD}" type="pres">
      <dgm:prSet presAssocID="{1761741B-6D7B-4A0C-BFEC-E2DDB8F248C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FECA9D-8726-41A4-BAC2-4B124267737F}" type="pres">
      <dgm:prSet presAssocID="{1761741B-6D7B-4A0C-BFEC-E2DDB8F248C9}" presName="invisiNode" presStyleLbl="node1" presStyleIdx="2" presStyleCnt="3"/>
      <dgm:spPr/>
    </dgm:pt>
    <dgm:pt modelId="{9BBECED3-D642-4733-A1B1-4DEA5AF53A28}" type="pres">
      <dgm:prSet presAssocID="{1761741B-6D7B-4A0C-BFEC-E2DDB8F248C9}" presName="imagNode" presStyleLbl="fgImgPlace1" presStyleIdx="2" presStyleCnt="3" custScaleX="146400" custScaleY="1167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99E00C-8FF3-444B-8399-CBBAA44807E9}" type="presOf" srcId="{973DB5A2-C4EB-4CA6-BF36-2BED613F30C3}" destId="{6B22C969-C8DE-4AEA-A923-1F30ACCA936E}" srcOrd="0" destOrd="0" presId="urn:microsoft.com/office/officeart/2005/8/layout/hList7"/>
    <dgm:cxn modelId="{3D0A2005-B3A5-4C03-BEFA-0AD20C98F385}" type="presOf" srcId="{2B76A4C3-5CD7-4829-A95A-1B46F0CBD2E9}" destId="{C10E169B-CC8F-46A5-B281-D451BC629341}" srcOrd="0" destOrd="0" presId="urn:microsoft.com/office/officeart/2005/8/layout/hList7"/>
    <dgm:cxn modelId="{AEAF2A62-90B0-4E01-A0AD-3E706B16F10F}" type="presOf" srcId="{973DB5A2-C4EB-4CA6-BF36-2BED613F30C3}" destId="{7B2A3059-7564-4C4C-854F-5036F2298351}" srcOrd="1" destOrd="0" presId="urn:microsoft.com/office/officeart/2005/8/layout/hList7"/>
    <dgm:cxn modelId="{833AC00C-5FBD-4742-98E4-1E8184CF69F8}" type="presOf" srcId="{36A4575B-2C86-481D-97AF-67310AD235E7}" destId="{47CF52BB-1BF7-4482-8F08-EF8106D7888B}" srcOrd="0" destOrd="0" presId="urn:microsoft.com/office/officeart/2005/8/layout/hList7"/>
    <dgm:cxn modelId="{695547E6-F38E-4027-B6EB-83DA489B38F6}" srcId="{A3B1A0A1-AFD4-4145-ADCE-21DF7A2C2085}" destId="{973DB5A2-C4EB-4CA6-BF36-2BED613F30C3}" srcOrd="1" destOrd="0" parTransId="{0BA83816-059F-41B4-AAB8-D1B7AA034292}" sibTransId="{5F81DB71-6D59-4C50-9CFA-41F434EAA148}"/>
    <dgm:cxn modelId="{25D9545C-6D17-44BE-B9A5-4ED66BB6F59E}" type="presOf" srcId="{5F81DB71-6D59-4C50-9CFA-41F434EAA148}" destId="{CE739E5E-DFBE-4FF3-9909-380F5C0E9370}" srcOrd="0" destOrd="0" presId="urn:microsoft.com/office/officeart/2005/8/layout/hList7"/>
    <dgm:cxn modelId="{EF9037E1-E4F1-4DE6-BA93-25183C12B220}" srcId="{A3B1A0A1-AFD4-4145-ADCE-21DF7A2C2085}" destId="{36A4575B-2C86-481D-97AF-67310AD235E7}" srcOrd="0" destOrd="0" parTransId="{1DC09CDF-A78C-4CB9-8822-1E637EDBD1DB}" sibTransId="{2B76A4C3-5CD7-4829-A95A-1B46F0CBD2E9}"/>
    <dgm:cxn modelId="{97F77203-76A4-4818-8511-68F70B7E50ED}" type="presOf" srcId="{36A4575B-2C86-481D-97AF-67310AD235E7}" destId="{0035FF8E-389E-4030-9E7B-633102597FA9}" srcOrd="1" destOrd="0" presId="urn:microsoft.com/office/officeart/2005/8/layout/hList7"/>
    <dgm:cxn modelId="{A3709E28-7E5E-46D2-82B1-3E621358647A}" srcId="{A3B1A0A1-AFD4-4145-ADCE-21DF7A2C2085}" destId="{1761741B-6D7B-4A0C-BFEC-E2DDB8F248C9}" srcOrd="2" destOrd="0" parTransId="{DE018025-9C29-4F99-86BE-AC3D2DFDAE63}" sibTransId="{71D14164-3414-4A28-8A8A-813E30375CA3}"/>
    <dgm:cxn modelId="{F56E1860-79C6-4397-8987-7982254399D1}" type="presOf" srcId="{1761741B-6D7B-4A0C-BFEC-E2DDB8F248C9}" destId="{1DA845F1-DC5F-4F60-96EA-006B612D1FBD}" srcOrd="1" destOrd="0" presId="urn:microsoft.com/office/officeart/2005/8/layout/hList7"/>
    <dgm:cxn modelId="{08428A44-6B11-4A15-AD96-C885DB80AEA3}" type="presOf" srcId="{1761741B-6D7B-4A0C-BFEC-E2DDB8F248C9}" destId="{290F7326-694F-4A40-9CC4-66808A711A6F}" srcOrd="0" destOrd="0" presId="urn:microsoft.com/office/officeart/2005/8/layout/hList7"/>
    <dgm:cxn modelId="{1737789A-EA68-43BB-B3C3-2ED1C93567C9}" type="presOf" srcId="{A3B1A0A1-AFD4-4145-ADCE-21DF7A2C2085}" destId="{78919919-E598-408B-8CD2-3E5860E82C38}" srcOrd="0" destOrd="0" presId="urn:microsoft.com/office/officeart/2005/8/layout/hList7"/>
    <dgm:cxn modelId="{45B5A096-71F0-4092-830D-83FB2C19B2ED}" type="presParOf" srcId="{78919919-E598-408B-8CD2-3E5860E82C38}" destId="{0C4D7C6E-AD32-4128-BEB1-FC746DD5A68B}" srcOrd="0" destOrd="0" presId="urn:microsoft.com/office/officeart/2005/8/layout/hList7"/>
    <dgm:cxn modelId="{660339C0-267D-44D0-AFA2-8ACCD1EF603C}" type="presParOf" srcId="{78919919-E598-408B-8CD2-3E5860E82C38}" destId="{D684F88B-371B-484F-AD5B-C9C501FFCD8F}" srcOrd="1" destOrd="0" presId="urn:microsoft.com/office/officeart/2005/8/layout/hList7"/>
    <dgm:cxn modelId="{7BD812D0-6F79-4D7F-BAFA-BDBA9AA7B463}" type="presParOf" srcId="{D684F88B-371B-484F-AD5B-C9C501FFCD8F}" destId="{D3EB8687-8CDB-4D57-95F4-54F2A278A9FC}" srcOrd="0" destOrd="0" presId="urn:microsoft.com/office/officeart/2005/8/layout/hList7"/>
    <dgm:cxn modelId="{83F71096-56CA-4E65-BA79-82CAD721C251}" type="presParOf" srcId="{D3EB8687-8CDB-4D57-95F4-54F2A278A9FC}" destId="{47CF52BB-1BF7-4482-8F08-EF8106D7888B}" srcOrd="0" destOrd="0" presId="urn:microsoft.com/office/officeart/2005/8/layout/hList7"/>
    <dgm:cxn modelId="{BCA65B5E-5FFC-40EA-A1DD-028DEF78B591}" type="presParOf" srcId="{D3EB8687-8CDB-4D57-95F4-54F2A278A9FC}" destId="{0035FF8E-389E-4030-9E7B-633102597FA9}" srcOrd="1" destOrd="0" presId="urn:microsoft.com/office/officeart/2005/8/layout/hList7"/>
    <dgm:cxn modelId="{C95AA290-817D-4D65-9E48-45BE1C8933A0}" type="presParOf" srcId="{D3EB8687-8CDB-4D57-95F4-54F2A278A9FC}" destId="{813FF255-42E8-455C-842B-4A4BB8E0B600}" srcOrd="2" destOrd="0" presId="urn:microsoft.com/office/officeart/2005/8/layout/hList7"/>
    <dgm:cxn modelId="{93A48E7C-1074-42F5-9202-9E40921B6F98}" type="presParOf" srcId="{D3EB8687-8CDB-4D57-95F4-54F2A278A9FC}" destId="{AEA620C1-6975-4AF4-96F9-AE297FB1F0E4}" srcOrd="3" destOrd="0" presId="urn:microsoft.com/office/officeart/2005/8/layout/hList7"/>
    <dgm:cxn modelId="{B6D8BCB2-CE3A-47BF-8A98-5BAC771C0303}" type="presParOf" srcId="{D684F88B-371B-484F-AD5B-C9C501FFCD8F}" destId="{C10E169B-CC8F-46A5-B281-D451BC629341}" srcOrd="1" destOrd="0" presId="urn:microsoft.com/office/officeart/2005/8/layout/hList7"/>
    <dgm:cxn modelId="{0FCF6D20-4F6E-4050-9959-61F6A70AFDB8}" type="presParOf" srcId="{D684F88B-371B-484F-AD5B-C9C501FFCD8F}" destId="{D03897E7-F163-4E1C-A367-0D9CF84AE09C}" srcOrd="2" destOrd="0" presId="urn:microsoft.com/office/officeart/2005/8/layout/hList7"/>
    <dgm:cxn modelId="{989D0B24-3B42-44D8-B73F-7BE5C599DF27}" type="presParOf" srcId="{D03897E7-F163-4E1C-A367-0D9CF84AE09C}" destId="{6B22C969-C8DE-4AEA-A923-1F30ACCA936E}" srcOrd="0" destOrd="0" presId="urn:microsoft.com/office/officeart/2005/8/layout/hList7"/>
    <dgm:cxn modelId="{A17A43ED-8E17-4D3F-A6C7-0B1771699E76}" type="presParOf" srcId="{D03897E7-F163-4E1C-A367-0D9CF84AE09C}" destId="{7B2A3059-7564-4C4C-854F-5036F2298351}" srcOrd="1" destOrd="0" presId="urn:microsoft.com/office/officeart/2005/8/layout/hList7"/>
    <dgm:cxn modelId="{3F4A046A-1EEF-4227-9A1C-739CFFE023DD}" type="presParOf" srcId="{D03897E7-F163-4E1C-A367-0D9CF84AE09C}" destId="{4E83858B-B62F-4229-8059-D013732FF431}" srcOrd="2" destOrd="0" presId="urn:microsoft.com/office/officeart/2005/8/layout/hList7"/>
    <dgm:cxn modelId="{051FBD79-E077-49F7-ABAF-B35A45F1E4F6}" type="presParOf" srcId="{D03897E7-F163-4E1C-A367-0D9CF84AE09C}" destId="{BC3188EC-1EFA-44CB-91A0-16B79739C837}" srcOrd="3" destOrd="0" presId="urn:microsoft.com/office/officeart/2005/8/layout/hList7"/>
    <dgm:cxn modelId="{2DB6438D-1DC7-42EC-BC3F-B92B790FAD57}" type="presParOf" srcId="{D684F88B-371B-484F-AD5B-C9C501FFCD8F}" destId="{CE739E5E-DFBE-4FF3-9909-380F5C0E9370}" srcOrd="3" destOrd="0" presId="urn:microsoft.com/office/officeart/2005/8/layout/hList7"/>
    <dgm:cxn modelId="{7D1B194D-7F04-4F92-8CDC-F6917E1EAF6B}" type="presParOf" srcId="{D684F88B-371B-484F-AD5B-C9C501FFCD8F}" destId="{F93B0FF1-4DFC-48E1-80DC-273D61938D28}" srcOrd="4" destOrd="0" presId="urn:microsoft.com/office/officeart/2005/8/layout/hList7"/>
    <dgm:cxn modelId="{420F70B7-EC1A-4094-99F9-FEFB1D49A4E3}" type="presParOf" srcId="{F93B0FF1-4DFC-48E1-80DC-273D61938D28}" destId="{290F7326-694F-4A40-9CC4-66808A711A6F}" srcOrd="0" destOrd="0" presId="urn:microsoft.com/office/officeart/2005/8/layout/hList7"/>
    <dgm:cxn modelId="{87E37507-00D4-4C79-B635-530298F6451B}" type="presParOf" srcId="{F93B0FF1-4DFC-48E1-80DC-273D61938D28}" destId="{1DA845F1-DC5F-4F60-96EA-006B612D1FBD}" srcOrd="1" destOrd="0" presId="urn:microsoft.com/office/officeart/2005/8/layout/hList7"/>
    <dgm:cxn modelId="{15F90D27-184A-433E-8135-2F11434677B5}" type="presParOf" srcId="{F93B0FF1-4DFC-48E1-80DC-273D61938D28}" destId="{0BFECA9D-8726-41A4-BAC2-4B124267737F}" srcOrd="2" destOrd="0" presId="urn:microsoft.com/office/officeart/2005/8/layout/hList7"/>
    <dgm:cxn modelId="{DB692F51-231E-4C92-9AF3-0BE377A255B1}" type="presParOf" srcId="{F93B0FF1-4DFC-48E1-80DC-273D61938D28}" destId="{9BBECED3-D642-4733-A1B1-4DEA5AF53A2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0B774A-5BBB-4F0A-A87E-BA63A627FF5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767BA65-7807-4B53-8593-C9CE11E33BD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Valoración de la investigación</a:t>
          </a:r>
        </a:p>
      </dgm:t>
    </dgm:pt>
    <dgm:pt modelId="{135767CF-B348-4ECE-920D-4FA9BF87F525}" type="parTrans" cxnId="{A4DFFEC1-31D7-4325-B6B2-2A9E75DA0CF0}">
      <dgm:prSet/>
      <dgm:spPr/>
      <dgm:t>
        <a:bodyPr/>
        <a:lstStyle/>
        <a:p>
          <a:endParaRPr lang="es-ES"/>
        </a:p>
      </dgm:t>
    </dgm:pt>
    <dgm:pt modelId="{9A27EACF-E180-41F1-AEF4-E3E4023691A3}" type="sibTrans" cxnId="{A4DFFEC1-31D7-4325-B6B2-2A9E75DA0CF0}">
      <dgm:prSet/>
      <dgm:spPr/>
      <dgm:t>
        <a:bodyPr/>
        <a:lstStyle/>
        <a:p>
          <a:endParaRPr lang="es-ES"/>
        </a:p>
      </dgm:t>
    </dgm:pt>
    <dgm:pt modelId="{12261127-8179-4EEA-A22C-EF281452DD6E}">
      <dgm:prSet phldrT="[Texto]" custT="1"/>
      <dgm:spPr/>
      <dgm:t>
        <a:bodyPr/>
        <a:lstStyle/>
        <a:p>
          <a:r>
            <a:rPr lang="es-PA" sz="1800" dirty="0"/>
            <a:t>Propuesta de actualización del Capítulo V del Estatuto </a:t>
          </a:r>
          <a:r>
            <a:rPr lang="es-PA" sz="1800" b="1" dirty="0"/>
            <a:t>Universitario-reconocimiento justo a la investigación en concursos de cátedra</a:t>
          </a:r>
          <a:endParaRPr lang="es-ES" sz="1800" b="1" dirty="0"/>
        </a:p>
      </dgm:t>
    </dgm:pt>
    <dgm:pt modelId="{D2EB712A-C12D-474C-8793-2C510CF7C3EC}" type="parTrans" cxnId="{25A39340-E8F5-4A85-8F99-A2E019EF464C}">
      <dgm:prSet/>
      <dgm:spPr/>
      <dgm:t>
        <a:bodyPr/>
        <a:lstStyle/>
        <a:p>
          <a:endParaRPr lang="es-ES"/>
        </a:p>
      </dgm:t>
    </dgm:pt>
    <dgm:pt modelId="{FC3CE5AD-501D-4312-8330-BA5A2D2800AA}" type="sibTrans" cxnId="{25A39340-E8F5-4A85-8F99-A2E019EF464C}">
      <dgm:prSet/>
      <dgm:spPr/>
      <dgm:t>
        <a:bodyPr/>
        <a:lstStyle/>
        <a:p>
          <a:endParaRPr lang="es-ES"/>
        </a:p>
      </dgm:t>
    </dgm:pt>
    <dgm:pt modelId="{D050FED2-9403-4A30-A2CE-2E8586DCE992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Reglamento del sector de investigación</a:t>
          </a:r>
        </a:p>
      </dgm:t>
    </dgm:pt>
    <dgm:pt modelId="{BA8009EE-E722-4DF9-A26B-B0891A30DFD2}" type="parTrans" cxnId="{D2492648-6B52-42B4-91B0-8F82BAF9E5A6}">
      <dgm:prSet/>
      <dgm:spPr/>
      <dgm:t>
        <a:bodyPr/>
        <a:lstStyle/>
        <a:p>
          <a:endParaRPr lang="es-ES"/>
        </a:p>
      </dgm:t>
    </dgm:pt>
    <dgm:pt modelId="{B2DF4F52-8EC0-4290-8A68-E9C17D1FFE7C}" type="sibTrans" cxnId="{D2492648-6B52-42B4-91B0-8F82BAF9E5A6}">
      <dgm:prSet/>
      <dgm:spPr/>
      <dgm:t>
        <a:bodyPr/>
        <a:lstStyle/>
        <a:p>
          <a:endParaRPr lang="es-ES"/>
        </a:p>
      </dgm:t>
    </dgm:pt>
    <dgm:pt modelId="{4A8403C8-950B-4211-9C21-F8640E2D37F6}">
      <dgm:prSet phldrT="[Texto]"/>
      <dgm:spPr/>
      <dgm:t>
        <a:bodyPr/>
        <a:lstStyle/>
        <a:p>
          <a:r>
            <a:rPr lang="es-ES" dirty="0"/>
            <a:t>En revisión</a:t>
          </a:r>
        </a:p>
      </dgm:t>
    </dgm:pt>
    <dgm:pt modelId="{11631F1E-215E-45CE-86E0-E0AE30C48731}" type="parTrans" cxnId="{27144A64-1E9A-480F-97C6-C95D39FFE29A}">
      <dgm:prSet/>
      <dgm:spPr/>
      <dgm:t>
        <a:bodyPr/>
        <a:lstStyle/>
        <a:p>
          <a:endParaRPr lang="es-ES"/>
        </a:p>
      </dgm:t>
    </dgm:pt>
    <dgm:pt modelId="{883D2CD6-BD3C-46B8-8205-00822FB0A99F}" type="sibTrans" cxnId="{27144A64-1E9A-480F-97C6-C95D39FFE29A}">
      <dgm:prSet/>
      <dgm:spPr/>
      <dgm:t>
        <a:bodyPr/>
        <a:lstStyle/>
        <a:p>
          <a:endParaRPr lang="es-ES"/>
        </a:p>
      </dgm:t>
    </dgm:pt>
    <dgm:pt modelId="{6286F44E-C978-40F6-979B-9011820E5CBE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Seguimiento de becarios</a:t>
          </a:r>
        </a:p>
      </dgm:t>
    </dgm:pt>
    <dgm:pt modelId="{89D53262-2193-4984-B27B-EA36B00C4D2B}" type="parTrans" cxnId="{349FD3A4-229D-4303-8E61-8D58BF33CDE4}">
      <dgm:prSet/>
      <dgm:spPr/>
      <dgm:t>
        <a:bodyPr/>
        <a:lstStyle/>
        <a:p>
          <a:endParaRPr lang="es-ES"/>
        </a:p>
      </dgm:t>
    </dgm:pt>
    <dgm:pt modelId="{A7EA4DD5-C039-4A36-8DFC-8467A0DE9841}" type="sibTrans" cxnId="{349FD3A4-229D-4303-8E61-8D58BF33CDE4}">
      <dgm:prSet/>
      <dgm:spPr/>
      <dgm:t>
        <a:bodyPr/>
        <a:lstStyle/>
        <a:p>
          <a:endParaRPr lang="es-ES"/>
        </a:p>
      </dgm:t>
    </dgm:pt>
    <dgm:pt modelId="{DCEAB1CD-174C-451F-AC63-250F26AB637F}">
      <dgm:prSet phldrT="[Texto]"/>
      <dgm:spPr/>
      <dgm:t>
        <a:bodyPr/>
        <a:lstStyle/>
        <a:p>
          <a:r>
            <a:rPr lang="es-ES" dirty="0"/>
            <a:t>Unidad de Seguimiento de Becarios</a:t>
          </a:r>
        </a:p>
      </dgm:t>
    </dgm:pt>
    <dgm:pt modelId="{5DA9464A-3AA1-477E-A0D2-B480EBB2C6FD}" type="parTrans" cxnId="{183EBFDB-3C91-43DF-8E37-437D767632B4}">
      <dgm:prSet/>
      <dgm:spPr/>
      <dgm:t>
        <a:bodyPr/>
        <a:lstStyle/>
        <a:p>
          <a:endParaRPr lang="es-ES"/>
        </a:p>
      </dgm:t>
    </dgm:pt>
    <dgm:pt modelId="{C68BE1BD-E3DF-4E60-BAE6-68FBA4DEC0F2}" type="sibTrans" cxnId="{183EBFDB-3C91-43DF-8E37-437D767632B4}">
      <dgm:prSet/>
      <dgm:spPr/>
      <dgm:t>
        <a:bodyPr/>
        <a:lstStyle/>
        <a:p>
          <a:endParaRPr lang="es-ES"/>
        </a:p>
      </dgm:t>
    </dgm:pt>
    <dgm:pt modelId="{C6667619-424F-4315-9CE6-61DEFF9CDE6F}">
      <dgm:prSet phldrT="[Texto]"/>
      <dgm:spPr/>
      <dgm:t>
        <a:bodyPr/>
        <a:lstStyle/>
        <a:p>
          <a:r>
            <a:rPr lang="es-ES" dirty="0"/>
            <a:t>Guía de Becarios</a:t>
          </a:r>
        </a:p>
      </dgm:t>
    </dgm:pt>
    <dgm:pt modelId="{2A91164A-9D45-467C-83B9-CC2B2BE402C3}" type="parTrans" cxnId="{BEA6B679-BE00-43D5-A78D-F294CEB1A7EA}">
      <dgm:prSet/>
      <dgm:spPr/>
      <dgm:t>
        <a:bodyPr/>
        <a:lstStyle/>
        <a:p>
          <a:endParaRPr lang="es-ES"/>
        </a:p>
      </dgm:t>
    </dgm:pt>
    <dgm:pt modelId="{D7EBA345-3682-42F0-A0EC-7D81EAAEE433}" type="sibTrans" cxnId="{BEA6B679-BE00-43D5-A78D-F294CEB1A7EA}">
      <dgm:prSet/>
      <dgm:spPr/>
      <dgm:t>
        <a:bodyPr/>
        <a:lstStyle/>
        <a:p>
          <a:endParaRPr lang="es-ES"/>
        </a:p>
      </dgm:t>
    </dgm:pt>
    <dgm:pt modelId="{E541CCE9-5CAC-4723-8DAF-1586B4EB5B0D}" type="pres">
      <dgm:prSet presAssocID="{CC0B774A-5BBB-4F0A-A87E-BA63A627FF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24F1FB5-69CA-434C-9C93-E4CA8290E329}" type="pres">
      <dgm:prSet presAssocID="{CC0B774A-5BBB-4F0A-A87E-BA63A627FF52}" presName="tSp" presStyleCnt="0"/>
      <dgm:spPr/>
    </dgm:pt>
    <dgm:pt modelId="{99A83EF4-B2DB-4FE6-8BC1-D65B620943A8}" type="pres">
      <dgm:prSet presAssocID="{CC0B774A-5BBB-4F0A-A87E-BA63A627FF52}" presName="bSp" presStyleCnt="0"/>
      <dgm:spPr/>
    </dgm:pt>
    <dgm:pt modelId="{C624B4AC-8FFE-4B99-B5E9-8C02750438DB}" type="pres">
      <dgm:prSet presAssocID="{CC0B774A-5BBB-4F0A-A87E-BA63A627FF52}" presName="process" presStyleCnt="0"/>
      <dgm:spPr/>
    </dgm:pt>
    <dgm:pt modelId="{BDF3A774-0113-4A0F-AFAE-DE70D58FF9F5}" type="pres">
      <dgm:prSet presAssocID="{4767BA65-7807-4B53-8593-C9CE11E33BDF}" presName="composite1" presStyleCnt="0"/>
      <dgm:spPr/>
    </dgm:pt>
    <dgm:pt modelId="{AD962774-D60F-4752-BE57-FF4589155592}" type="pres">
      <dgm:prSet presAssocID="{4767BA65-7807-4B53-8593-C9CE11E33BDF}" presName="dummyNode1" presStyleLbl="node1" presStyleIdx="0" presStyleCnt="3"/>
      <dgm:spPr/>
    </dgm:pt>
    <dgm:pt modelId="{617E1D3F-964F-43D7-A10D-404AA8097642}" type="pres">
      <dgm:prSet presAssocID="{4767BA65-7807-4B53-8593-C9CE11E33BDF}" presName="childNode1" presStyleLbl="bgAcc1" presStyleIdx="0" presStyleCnt="3" custScaleY="1313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EA68F9-1F8B-476C-A951-5206CF09BECA}" type="pres">
      <dgm:prSet presAssocID="{4767BA65-7807-4B53-8593-C9CE11E33BD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542314-EDBA-4E51-BF0A-E788553213EF}" type="pres">
      <dgm:prSet presAssocID="{4767BA65-7807-4B53-8593-C9CE11E33BDF}" presName="parentNode1" presStyleLbl="node1" presStyleIdx="0" presStyleCnt="3" custLinFactNeighborX="859" custLinFactNeighborY="8208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4525C0-C932-4119-985F-83583F22C4F1}" type="pres">
      <dgm:prSet presAssocID="{4767BA65-7807-4B53-8593-C9CE11E33BDF}" presName="connSite1" presStyleCnt="0"/>
      <dgm:spPr/>
    </dgm:pt>
    <dgm:pt modelId="{A7D07C5A-D756-4EB0-9997-D82309C682EB}" type="pres">
      <dgm:prSet presAssocID="{9A27EACF-E180-41F1-AEF4-E3E4023691A3}" presName="Name9" presStyleLbl="sibTrans2D1" presStyleIdx="0" presStyleCnt="2"/>
      <dgm:spPr/>
      <dgm:t>
        <a:bodyPr/>
        <a:lstStyle/>
        <a:p>
          <a:endParaRPr lang="es-ES"/>
        </a:p>
      </dgm:t>
    </dgm:pt>
    <dgm:pt modelId="{0AF9FC57-34A7-436F-8067-062382E916C6}" type="pres">
      <dgm:prSet presAssocID="{D050FED2-9403-4A30-A2CE-2E8586DCE992}" presName="composite2" presStyleCnt="0"/>
      <dgm:spPr/>
    </dgm:pt>
    <dgm:pt modelId="{7622CDB5-0F90-4CB3-9745-6E15A73B68B4}" type="pres">
      <dgm:prSet presAssocID="{D050FED2-9403-4A30-A2CE-2E8586DCE992}" presName="dummyNode2" presStyleLbl="node1" presStyleIdx="0" presStyleCnt="3"/>
      <dgm:spPr/>
    </dgm:pt>
    <dgm:pt modelId="{577243A8-36A2-4EC6-B10C-A5455BCECDAA}" type="pres">
      <dgm:prSet presAssocID="{D050FED2-9403-4A30-A2CE-2E8586DCE992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F0F1F5-C677-49BF-95C9-2567C1AC2CE7}" type="pres">
      <dgm:prSet presAssocID="{D050FED2-9403-4A30-A2CE-2E8586DCE992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F973D1-EE70-4DB1-863F-86541C2915F7}" type="pres">
      <dgm:prSet presAssocID="{D050FED2-9403-4A30-A2CE-2E8586DCE992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868F21-FB4E-4FD9-9E07-5D01059D6238}" type="pres">
      <dgm:prSet presAssocID="{D050FED2-9403-4A30-A2CE-2E8586DCE992}" presName="connSite2" presStyleCnt="0"/>
      <dgm:spPr/>
    </dgm:pt>
    <dgm:pt modelId="{19E5F1DE-6454-4578-B219-B6A41DFC39B5}" type="pres">
      <dgm:prSet presAssocID="{B2DF4F52-8EC0-4290-8A68-E9C17D1FFE7C}" presName="Name18" presStyleLbl="sibTrans2D1" presStyleIdx="1" presStyleCnt="2"/>
      <dgm:spPr/>
      <dgm:t>
        <a:bodyPr/>
        <a:lstStyle/>
        <a:p>
          <a:endParaRPr lang="es-ES"/>
        </a:p>
      </dgm:t>
    </dgm:pt>
    <dgm:pt modelId="{B41DACA5-AAB7-4AFC-9FA8-A45C274FF842}" type="pres">
      <dgm:prSet presAssocID="{6286F44E-C978-40F6-979B-9011820E5CBE}" presName="composite1" presStyleCnt="0"/>
      <dgm:spPr/>
    </dgm:pt>
    <dgm:pt modelId="{7D44053A-0708-45EE-9680-8B620004B623}" type="pres">
      <dgm:prSet presAssocID="{6286F44E-C978-40F6-979B-9011820E5CBE}" presName="dummyNode1" presStyleLbl="node1" presStyleIdx="1" presStyleCnt="3"/>
      <dgm:spPr/>
    </dgm:pt>
    <dgm:pt modelId="{72A32D25-D45E-4484-BD1D-997C3677726C}" type="pres">
      <dgm:prSet presAssocID="{6286F44E-C978-40F6-979B-9011820E5CBE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C97999-6246-4503-9188-9F0CFF954145}" type="pres">
      <dgm:prSet presAssocID="{6286F44E-C978-40F6-979B-9011820E5CB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63494C-8B91-46F7-BFFD-F1BB311B310B}" type="pres">
      <dgm:prSet presAssocID="{6286F44E-C978-40F6-979B-9011820E5CBE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A9D3A5-B7DB-4C3B-BA76-F2A8336AC876}" type="pres">
      <dgm:prSet presAssocID="{6286F44E-C978-40F6-979B-9011820E5CBE}" presName="connSite1" presStyleCnt="0"/>
      <dgm:spPr/>
    </dgm:pt>
  </dgm:ptLst>
  <dgm:cxnLst>
    <dgm:cxn modelId="{31C7A6E7-3E6D-43A1-9AA3-32DA77FB994D}" type="presOf" srcId="{C6667619-424F-4315-9CE6-61DEFF9CDE6F}" destId="{42C97999-6246-4503-9188-9F0CFF954145}" srcOrd="1" destOrd="1" presId="urn:microsoft.com/office/officeart/2005/8/layout/hProcess4"/>
    <dgm:cxn modelId="{ACAA27DB-BB4D-406D-88A0-19C38746A43D}" type="presOf" srcId="{4767BA65-7807-4B53-8593-C9CE11E33BDF}" destId="{2F542314-EDBA-4E51-BF0A-E788553213EF}" srcOrd="0" destOrd="0" presId="urn:microsoft.com/office/officeart/2005/8/layout/hProcess4"/>
    <dgm:cxn modelId="{349FD3A4-229D-4303-8E61-8D58BF33CDE4}" srcId="{CC0B774A-5BBB-4F0A-A87E-BA63A627FF52}" destId="{6286F44E-C978-40F6-979B-9011820E5CBE}" srcOrd="2" destOrd="0" parTransId="{89D53262-2193-4984-B27B-EA36B00C4D2B}" sibTransId="{A7EA4DD5-C039-4A36-8DFC-8467A0DE9841}"/>
    <dgm:cxn modelId="{A905BCFB-E05C-4628-ACD3-0DE1E16BE28A}" type="presOf" srcId="{12261127-8179-4EEA-A22C-EF281452DD6E}" destId="{617E1D3F-964F-43D7-A10D-404AA8097642}" srcOrd="0" destOrd="0" presId="urn:microsoft.com/office/officeart/2005/8/layout/hProcess4"/>
    <dgm:cxn modelId="{2D718E9B-E1A1-4200-882A-F7A7DFAF7B3D}" type="presOf" srcId="{6286F44E-C978-40F6-979B-9011820E5CBE}" destId="{F763494C-8B91-46F7-BFFD-F1BB311B310B}" srcOrd="0" destOrd="0" presId="urn:microsoft.com/office/officeart/2005/8/layout/hProcess4"/>
    <dgm:cxn modelId="{3DEF797C-5D31-4359-9C7D-F2D43A9B5A31}" type="presOf" srcId="{4A8403C8-950B-4211-9C21-F8640E2D37F6}" destId="{577243A8-36A2-4EC6-B10C-A5455BCECDAA}" srcOrd="0" destOrd="0" presId="urn:microsoft.com/office/officeart/2005/8/layout/hProcess4"/>
    <dgm:cxn modelId="{86AC058F-A80C-471E-8A2A-43FA96C1BC3C}" type="presOf" srcId="{12261127-8179-4EEA-A22C-EF281452DD6E}" destId="{C5EA68F9-1F8B-476C-A951-5206CF09BECA}" srcOrd="1" destOrd="0" presId="urn:microsoft.com/office/officeart/2005/8/layout/hProcess4"/>
    <dgm:cxn modelId="{718C329F-CEA5-4FA6-9A71-1D8E9B970ECF}" type="presOf" srcId="{D050FED2-9403-4A30-A2CE-2E8586DCE992}" destId="{1FF973D1-EE70-4DB1-863F-86541C2915F7}" srcOrd="0" destOrd="0" presId="urn:microsoft.com/office/officeart/2005/8/layout/hProcess4"/>
    <dgm:cxn modelId="{051DFDBF-475A-49E2-95A9-6CC8AA764733}" type="presOf" srcId="{9A27EACF-E180-41F1-AEF4-E3E4023691A3}" destId="{A7D07C5A-D756-4EB0-9997-D82309C682EB}" srcOrd="0" destOrd="0" presId="urn:microsoft.com/office/officeart/2005/8/layout/hProcess4"/>
    <dgm:cxn modelId="{BEA6B679-BE00-43D5-A78D-F294CEB1A7EA}" srcId="{6286F44E-C978-40F6-979B-9011820E5CBE}" destId="{C6667619-424F-4315-9CE6-61DEFF9CDE6F}" srcOrd="1" destOrd="0" parTransId="{2A91164A-9D45-467C-83B9-CC2B2BE402C3}" sibTransId="{D7EBA345-3682-42F0-A0EC-7D81EAAEE433}"/>
    <dgm:cxn modelId="{27144A64-1E9A-480F-97C6-C95D39FFE29A}" srcId="{D050FED2-9403-4A30-A2CE-2E8586DCE992}" destId="{4A8403C8-950B-4211-9C21-F8640E2D37F6}" srcOrd="0" destOrd="0" parTransId="{11631F1E-215E-45CE-86E0-E0AE30C48731}" sibTransId="{883D2CD6-BD3C-46B8-8205-00822FB0A99F}"/>
    <dgm:cxn modelId="{183EBFDB-3C91-43DF-8E37-437D767632B4}" srcId="{6286F44E-C978-40F6-979B-9011820E5CBE}" destId="{DCEAB1CD-174C-451F-AC63-250F26AB637F}" srcOrd="0" destOrd="0" parTransId="{5DA9464A-3AA1-477E-A0D2-B480EBB2C6FD}" sibTransId="{C68BE1BD-E3DF-4E60-BAE6-68FBA4DEC0F2}"/>
    <dgm:cxn modelId="{582B7F79-E398-4992-B9E0-1849F8FC214D}" type="presOf" srcId="{DCEAB1CD-174C-451F-AC63-250F26AB637F}" destId="{72A32D25-D45E-4484-BD1D-997C3677726C}" srcOrd="0" destOrd="0" presId="urn:microsoft.com/office/officeart/2005/8/layout/hProcess4"/>
    <dgm:cxn modelId="{5CFC4160-7C1C-4582-8F95-08278FF4FED7}" type="presOf" srcId="{DCEAB1CD-174C-451F-AC63-250F26AB637F}" destId="{42C97999-6246-4503-9188-9F0CFF954145}" srcOrd="1" destOrd="0" presId="urn:microsoft.com/office/officeart/2005/8/layout/hProcess4"/>
    <dgm:cxn modelId="{D2492648-6B52-42B4-91B0-8F82BAF9E5A6}" srcId="{CC0B774A-5BBB-4F0A-A87E-BA63A627FF52}" destId="{D050FED2-9403-4A30-A2CE-2E8586DCE992}" srcOrd="1" destOrd="0" parTransId="{BA8009EE-E722-4DF9-A26B-B0891A30DFD2}" sibTransId="{B2DF4F52-8EC0-4290-8A68-E9C17D1FFE7C}"/>
    <dgm:cxn modelId="{EF494F86-A036-4BBE-8EF9-6AFA67C8F5B9}" type="presOf" srcId="{CC0B774A-5BBB-4F0A-A87E-BA63A627FF52}" destId="{E541CCE9-5CAC-4723-8DAF-1586B4EB5B0D}" srcOrd="0" destOrd="0" presId="urn:microsoft.com/office/officeart/2005/8/layout/hProcess4"/>
    <dgm:cxn modelId="{408330CE-3E11-4BBB-AA6B-23D101692306}" type="presOf" srcId="{4A8403C8-950B-4211-9C21-F8640E2D37F6}" destId="{6AF0F1F5-C677-49BF-95C9-2567C1AC2CE7}" srcOrd="1" destOrd="0" presId="urn:microsoft.com/office/officeart/2005/8/layout/hProcess4"/>
    <dgm:cxn modelId="{A4DFFEC1-31D7-4325-B6B2-2A9E75DA0CF0}" srcId="{CC0B774A-5BBB-4F0A-A87E-BA63A627FF52}" destId="{4767BA65-7807-4B53-8593-C9CE11E33BDF}" srcOrd="0" destOrd="0" parTransId="{135767CF-B348-4ECE-920D-4FA9BF87F525}" sibTransId="{9A27EACF-E180-41F1-AEF4-E3E4023691A3}"/>
    <dgm:cxn modelId="{25A39340-E8F5-4A85-8F99-A2E019EF464C}" srcId="{4767BA65-7807-4B53-8593-C9CE11E33BDF}" destId="{12261127-8179-4EEA-A22C-EF281452DD6E}" srcOrd="0" destOrd="0" parTransId="{D2EB712A-C12D-474C-8793-2C510CF7C3EC}" sibTransId="{FC3CE5AD-501D-4312-8330-BA5A2D2800AA}"/>
    <dgm:cxn modelId="{A78EC72E-CE06-4AF8-88C0-5657EE23857C}" type="presOf" srcId="{B2DF4F52-8EC0-4290-8A68-E9C17D1FFE7C}" destId="{19E5F1DE-6454-4578-B219-B6A41DFC39B5}" srcOrd="0" destOrd="0" presId="urn:microsoft.com/office/officeart/2005/8/layout/hProcess4"/>
    <dgm:cxn modelId="{AB8142D1-8644-405F-802F-07DAE129F91A}" type="presOf" srcId="{C6667619-424F-4315-9CE6-61DEFF9CDE6F}" destId="{72A32D25-D45E-4484-BD1D-997C3677726C}" srcOrd="0" destOrd="1" presId="urn:microsoft.com/office/officeart/2005/8/layout/hProcess4"/>
    <dgm:cxn modelId="{575AA40A-0F16-4365-AF4E-CFD53FE19779}" type="presParOf" srcId="{E541CCE9-5CAC-4723-8DAF-1586B4EB5B0D}" destId="{024F1FB5-69CA-434C-9C93-E4CA8290E329}" srcOrd="0" destOrd="0" presId="urn:microsoft.com/office/officeart/2005/8/layout/hProcess4"/>
    <dgm:cxn modelId="{93B7ADF3-7ADE-47E0-ADD7-998D7FE033F0}" type="presParOf" srcId="{E541CCE9-5CAC-4723-8DAF-1586B4EB5B0D}" destId="{99A83EF4-B2DB-4FE6-8BC1-D65B620943A8}" srcOrd="1" destOrd="0" presId="urn:microsoft.com/office/officeart/2005/8/layout/hProcess4"/>
    <dgm:cxn modelId="{4CF68129-6615-49C7-89E1-1248383BA993}" type="presParOf" srcId="{E541CCE9-5CAC-4723-8DAF-1586B4EB5B0D}" destId="{C624B4AC-8FFE-4B99-B5E9-8C02750438DB}" srcOrd="2" destOrd="0" presId="urn:microsoft.com/office/officeart/2005/8/layout/hProcess4"/>
    <dgm:cxn modelId="{6077BFA9-14A6-403D-ACEE-5290BBA37330}" type="presParOf" srcId="{C624B4AC-8FFE-4B99-B5E9-8C02750438DB}" destId="{BDF3A774-0113-4A0F-AFAE-DE70D58FF9F5}" srcOrd="0" destOrd="0" presId="urn:microsoft.com/office/officeart/2005/8/layout/hProcess4"/>
    <dgm:cxn modelId="{629F3349-6861-4A8A-999E-5C754F87596F}" type="presParOf" srcId="{BDF3A774-0113-4A0F-AFAE-DE70D58FF9F5}" destId="{AD962774-D60F-4752-BE57-FF4589155592}" srcOrd="0" destOrd="0" presId="urn:microsoft.com/office/officeart/2005/8/layout/hProcess4"/>
    <dgm:cxn modelId="{913D1997-B28A-4E49-B37E-80A89BA3076C}" type="presParOf" srcId="{BDF3A774-0113-4A0F-AFAE-DE70D58FF9F5}" destId="{617E1D3F-964F-43D7-A10D-404AA8097642}" srcOrd="1" destOrd="0" presId="urn:microsoft.com/office/officeart/2005/8/layout/hProcess4"/>
    <dgm:cxn modelId="{26D5B3FE-7F41-4902-AA45-4E37FFBB6B1B}" type="presParOf" srcId="{BDF3A774-0113-4A0F-AFAE-DE70D58FF9F5}" destId="{C5EA68F9-1F8B-476C-A951-5206CF09BECA}" srcOrd="2" destOrd="0" presId="urn:microsoft.com/office/officeart/2005/8/layout/hProcess4"/>
    <dgm:cxn modelId="{22F0FF82-DAFB-4BB2-91A8-4C55186235F5}" type="presParOf" srcId="{BDF3A774-0113-4A0F-AFAE-DE70D58FF9F5}" destId="{2F542314-EDBA-4E51-BF0A-E788553213EF}" srcOrd="3" destOrd="0" presId="urn:microsoft.com/office/officeart/2005/8/layout/hProcess4"/>
    <dgm:cxn modelId="{75D1F027-908E-4118-AE1F-9E87B118018C}" type="presParOf" srcId="{BDF3A774-0113-4A0F-AFAE-DE70D58FF9F5}" destId="{174525C0-C932-4119-985F-83583F22C4F1}" srcOrd="4" destOrd="0" presId="urn:microsoft.com/office/officeart/2005/8/layout/hProcess4"/>
    <dgm:cxn modelId="{1CAF80E5-8265-4F4C-BCF6-4A0F7FCCB3E2}" type="presParOf" srcId="{C624B4AC-8FFE-4B99-B5E9-8C02750438DB}" destId="{A7D07C5A-D756-4EB0-9997-D82309C682EB}" srcOrd="1" destOrd="0" presId="urn:microsoft.com/office/officeart/2005/8/layout/hProcess4"/>
    <dgm:cxn modelId="{3FF0D40F-89FC-4C16-8053-747D256E1C2C}" type="presParOf" srcId="{C624B4AC-8FFE-4B99-B5E9-8C02750438DB}" destId="{0AF9FC57-34A7-436F-8067-062382E916C6}" srcOrd="2" destOrd="0" presId="urn:microsoft.com/office/officeart/2005/8/layout/hProcess4"/>
    <dgm:cxn modelId="{DBB9D215-985A-41F8-97ED-298078E0FA24}" type="presParOf" srcId="{0AF9FC57-34A7-436F-8067-062382E916C6}" destId="{7622CDB5-0F90-4CB3-9745-6E15A73B68B4}" srcOrd="0" destOrd="0" presId="urn:microsoft.com/office/officeart/2005/8/layout/hProcess4"/>
    <dgm:cxn modelId="{33179817-831E-40C9-B654-59C00CA3FB4C}" type="presParOf" srcId="{0AF9FC57-34A7-436F-8067-062382E916C6}" destId="{577243A8-36A2-4EC6-B10C-A5455BCECDAA}" srcOrd="1" destOrd="0" presId="urn:microsoft.com/office/officeart/2005/8/layout/hProcess4"/>
    <dgm:cxn modelId="{23E62E31-80C0-49DA-97BF-29BE79495169}" type="presParOf" srcId="{0AF9FC57-34A7-436F-8067-062382E916C6}" destId="{6AF0F1F5-C677-49BF-95C9-2567C1AC2CE7}" srcOrd="2" destOrd="0" presId="urn:microsoft.com/office/officeart/2005/8/layout/hProcess4"/>
    <dgm:cxn modelId="{EDF21F9D-1827-4244-A73C-953C01712F65}" type="presParOf" srcId="{0AF9FC57-34A7-436F-8067-062382E916C6}" destId="{1FF973D1-EE70-4DB1-863F-86541C2915F7}" srcOrd="3" destOrd="0" presId="urn:microsoft.com/office/officeart/2005/8/layout/hProcess4"/>
    <dgm:cxn modelId="{74B62783-618A-4786-8736-15591AF854F8}" type="presParOf" srcId="{0AF9FC57-34A7-436F-8067-062382E916C6}" destId="{4F868F21-FB4E-4FD9-9E07-5D01059D6238}" srcOrd="4" destOrd="0" presId="urn:microsoft.com/office/officeart/2005/8/layout/hProcess4"/>
    <dgm:cxn modelId="{546D23D0-1951-44A5-8230-75C8B0F6F475}" type="presParOf" srcId="{C624B4AC-8FFE-4B99-B5E9-8C02750438DB}" destId="{19E5F1DE-6454-4578-B219-B6A41DFC39B5}" srcOrd="3" destOrd="0" presId="urn:microsoft.com/office/officeart/2005/8/layout/hProcess4"/>
    <dgm:cxn modelId="{9EAD4F91-D26E-40DD-A381-113B4C52D5F5}" type="presParOf" srcId="{C624B4AC-8FFE-4B99-B5E9-8C02750438DB}" destId="{B41DACA5-AAB7-4AFC-9FA8-A45C274FF842}" srcOrd="4" destOrd="0" presId="urn:microsoft.com/office/officeart/2005/8/layout/hProcess4"/>
    <dgm:cxn modelId="{7F3C31DB-A485-46B8-A608-0398AD03C04E}" type="presParOf" srcId="{B41DACA5-AAB7-4AFC-9FA8-A45C274FF842}" destId="{7D44053A-0708-45EE-9680-8B620004B623}" srcOrd="0" destOrd="0" presId="urn:microsoft.com/office/officeart/2005/8/layout/hProcess4"/>
    <dgm:cxn modelId="{0E097789-8FE2-4125-B08A-7F7F425C6FF0}" type="presParOf" srcId="{B41DACA5-AAB7-4AFC-9FA8-A45C274FF842}" destId="{72A32D25-D45E-4484-BD1D-997C3677726C}" srcOrd="1" destOrd="0" presId="urn:microsoft.com/office/officeart/2005/8/layout/hProcess4"/>
    <dgm:cxn modelId="{D491BA32-00DD-408E-A7B7-D1596AF3E6C4}" type="presParOf" srcId="{B41DACA5-AAB7-4AFC-9FA8-A45C274FF842}" destId="{42C97999-6246-4503-9188-9F0CFF954145}" srcOrd="2" destOrd="0" presId="urn:microsoft.com/office/officeart/2005/8/layout/hProcess4"/>
    <dgm:cxn modelId="{09107878-60CE-4D4B-B657-7750EB944CF9}" type="presParOf" srcId="{B41DACA5-AAB7-4AFC-9FA8-A45C274FF842}" destId="{F763494C-8B91-46F7-BFFD-F1BB311B310B}" srcOrd="3" destOrd="0" presId="urn:microsoft.com/office/officeart/2005/8/layout/hProcess4"/>
    <dgm:cxn modelId="{0CEE3033-1957-4FB1-BE5E-432B330BEBED}" type="presParOf" srcId="{B41DACA5-AAB7-4AFC-9FA8-A45C274FF842}" destId="{5FA9D3A5-B7DB-4C3B-BA76-F2A8336AC87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6EC112-F970-0E40-B280-11DEE3CB152D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863AC1C9-326B-4F42-95A4-474F4B5BFA70}">
      <dgm:prSet phldrT="[Texto]"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endParaRPr lang="es-ES" sz="1200" dirty="0"/>
        </a:p>
        <a:p>
          <a:r>
            <a:rPr lang="es-ES" sz="1800" b="1" dirty="0"/>
            <a:t>Primer Taller UTP-GT</a:t>
          </a:r>
        </a:p>
        <a:p>
          <a:r>
            <a:rPr lang="es-ES" sz="1800" b="1" dirty="0" err="1"/>
            <a:t>Areas</a:t>
          </a:r>
          <a:r>
            <a:rPr lang="es-ES" sz="1800" b="1" dirty="0"/>
            <a:t> potenciales de colaboración</a:t>
          </a:r>
        </a:p>
      </dgm:t>
    </dgm:pt>
    <dgm:pt modelId="{F9708140-5549-6546-B42E-1017A7546567}" type="parTrans" cxnId="{1590963F-7EF1-754C-86E4-7E257BDD43CA}">
      <dgm:prSet/>
      <dgm:spPr/>
      <dgm:t>
        <a:bodyPr/>
        <a:lstStyle/>
        <a:p>
          <a:endParaRPr lang="es-ES"/>
        </a:p>
      </dgm:t>
    </dgm:pt>
    <dgm:pt modelId="{B8DCBC71-4A01-B349-AE6D-E9E328EABE43}" type="sibTrans" cxnId="{1590963F-7EF1-754C-86E4-7E257BDD43CA}">
      <dgm:prSet/>
      <dgm:spPr/>
      <dgm:t>
        <a:bodyPr/>
        <a:lstStyle/>
        <a:p>
          <a:endParaRPr lang="es-ES"/>
        </a:p>
      </dgm:t>
    </dgm:pt>
    <dgm:pt modelId="{768E2052-B03B-B343-A523-8C442518F939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1800" b="1" dirty="0" err="1"/>
            <a:t>Areas</a:t>
          </a:r>
          <a:r>
            <a:rPr lang="es-ES" sz="1800" b="1" dirty="0"/>
            <a:t> de interés por GT</a:t>
          </a:r>
        </a:p>
      </dgm:t>
    </dgm:pt>
    <dgm:pt modelId="{CE1A0E5B-D980-A54B-9679-9F7E29AE9928}" type="parTrans" cxnId="{C1135C7A-4A3A-D341-9048-3FA12B7E24FC}">
      <dgm:prSet/>
      <dgm:spPr/>
      <dgm:t>
        <a:bodyPr/>
        <a:lstStyle/>
        <a:p>
          <a:endParaRPr lang="es-ES"/>
        </a:p>
      </dgm:t>
    </dgm:pt>
    <dgm:pt modelId="{8DF63F51-20F1-0749-8576-0D22ED1B7F12}" type="sibTrans" cxnId="{C1135C7A-4A3A-D341-9048-3FA12B7E24FC}">
      <dgm:prSet/>
      <dgm:spPr/>
      <dgm:t>
        <a:bodyPr/>
        <a:lstStyle/>
        <a:p>
          <a:endParaRPr lang="es-ES"/>
        </a:p>
      </dgm:t>
    </dgm:pt>
    <dgm:pt modelId="{05653946-E5AC-AA46-B03A-1B0315253317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1800" b="1" dirty="0"/>
            <a:t>Acuerdo Preliminar UTP-GT</a:t>
          </a:r>
        </a:p>
      </dgm:t>
    </dgm:pt>
    <dgm:pt modelId="{F40D1ED1-CDC9-DC4D-AD57-CCED708FA62B}" type="parTrans" cxnId="{61491039-9BAE-A142-AD4C-C3A6B274946B}">
      <dgm:prSet/>
      <dgm:spPr/>
      <dgm:t>
        <a:bodyPr/>
        <a:lstStyle/>
        <a:p>
          <a:endParaRPr lang="es-ES"/>
        </a:p>
      </dgm:t>
    </dgm:pt>
    <dgm:pt modelId="{04E7198A-7E1A-B142-AEAE-6C71CDE7E31E}" type="sibTrans" cxnId="{61491039-9BAE-A142-AD4C-C3A6B274946B}">
      <dgm:prSet/>
      <dgm:spPr/>
      <dgm:t>
        <a:bodyPr/>
        <a:lstStyle/>
        <a:p>
          <a:endParaRPr lang="es-ES"/>
        </a:p>
      </dgm:t>
    </dgm:pt>
    <dgm:pt modelId="{DA53A74B-AF33-FF49-8E67-F9D93FBD59B7}">
      <dgm:prSet phldrT="[Texto]"/>
      <dgm:spPr/>
      <dgm:t>
        <a:bodyPr/>
        <a:lstStyle/>
        <a:p>
          <a:endParaRPr lang="es-ES" dirty="0"/>
        </a:p>
      </dgm:t>
    </dgm:pt>
    <dgm:pt modelId="{7E80CCEC-192A-4743-AC5D-7BD2EC25E3E3}" type="parTrans" cxnId="{991BED69-955B-FB47-A3EA-0DEE783B4D2C}">
      <dgm:prSet/>
      <dgm:spPr/>
      <dgm:t>
        <a:bodyPr/>
        <a:lstStyle/>
        <a:p>
          <a:endParaRPr lang="es-ES"/>
        </a:p>
      </dgm:t>
    </dgm:pt>
    <dgm:pt modelId="{613CD428-41BB-AB42-B525-A50267B38F70}" type="sibTrans" cxnId="{991BED69-955B-FB47-A3EA-0DEE783B4D2C}">
      <dgm:prSet/>
      <dgm:spPr/>
      <dgm:t>
        <a:bodyPr/>
        <a:lstStyle/>
        <a:p>
          <a:endParaRPr lang="es-ES"/>
        </a:p>
      </dgm:t>
    </dgm:pt>
    <dgm:pt modelId="{254FFCA5-C64D-419A-B469-9BE941F7732C}">
      <dgm:prSet phldrT="[Texto]"/>
      <dgm:spPr/>
      <dgm:t>
        <a:bodyPr/>
        <a:lstStyle/>
        <a:p>
          <a:endParaRPr lang="es-ES" dirty="0"/>
        </a:p>
      </dgm:t>
    </dgm:pt>
    <dgm:pt modelId="{8B6A78A6-CBF2-480C-B054-8888BFB31D6A}" type="parTrans" cxnId="{6E552A84-1492-49EE-828F-F7B4ACC7D142}">
      <dgm:prSet/>
      <dgm:spPr/>
      <dgm:t>
        <a:bodyPr/>
        <a:lstStyle/>
        <a:p>
          <a:endParaRPr lang="es-PA"/>
        </a:p>
      </dgm:t>
    </dgm:pt>
    <dgm:pt modelId="{560C6802-9A44-4FBC-8427-3E4FF1893959}" type="sibTrans" cxnId="{6E552A84-1492-49EE-828F-F7B4ACC7D142}">
      <dgm:prSet/>
      <dgm:spPr/>
      <dgm:t>
        <a:bodyPr/>
        <a:lstStyle/>
        <a:p>
          <a:endParaRPr lang="es-PA"/>
        </a:p>
      </dgm:t>
    </dgm:pt>
    <dgm:pt modelId="{B52DB90A-DA7A-4DB9-8DCF-6804DB8298B0}">
      <dgm:prSet phldrT="[Texto]"/>
      <dgm:spPr/>
      <dgm:t>
        <a:bodyPr/>
        <a:lstStyle/>
        <a:p>
          <a:endParaRPr lang="es-ES" dirty="0"/>
        </a:p>
      </dgm:t>
    </dgm:pt>
    <dgm:pt modelId="{97E36B9C-2F0B-44B4-B8B6-B4B8290E854C}" type="parTrans" cxnId="{8FC2E786-C491-4BBA-99A4-BBCF98BF061A}">
      <dgm:prSet/>
      <dgm:spPr/>
      <dgm:t>
        <a:bodyPr/>
        <a:lstStyle/>
        <a:p>
          <a:endParaRPr lang="es-PA"/>
        </a:p>
      </dgm:t>
    </dgm:pt>
    <dgm:pt modelId="{B73CB8A1-C7B5-485A-BE01-4A762E6700C9}" type="sibTrans" cxnId="{8FC2E786-C491-4BBA-99A4-BBCF98BF061A}">
      <dgm:prSet/>
      <dgm:spPr/>
      <dgm:t>
        <a:bodyPr/>
        <a:lstStyle/>
        <a:p>
          <a:endParaRPr lang="es-PA"/>
        </a:p>
      </dgm:t>
    </dgm:pt>
    <dgm:pt modelId="{A53D9CC8-42C0-FC46-9311-B06A302D12CC}" type="pres">
      <dgm:prSet presAssocID="{9D6EC112-F970-0E40-B280-11DEE3CB152D}" presName="Name0" presStyleCnt="0">
        <dgm:presLayoutVars>
          <dgm:dir/>
          <dgm:resizeHandles val="exact"/>
        </dgm:presLayoutVars>
      </dgm:prSet>
      <dgm:spPr/>
    </dgm:pt>
    <dgm:pt modelId="{C622ACA5-3477-104C-957A-E1B871B970C8}" type="pres">
      <dgm:prSet presAssocID="{9D6EC112-F970-0E40-B280-11DEE3CB152D}" presName="arrow" presStyleLbl="bgShp" presStyleIdx="0" presStyleCnt="1" custLinFactNeighborY="-952"/>
      <dgm:spPr>
        <a:solidFill>
          <a:schemeClr val="accent1">
            <a:lumMod val="75000"/>
          </a:schemeClr>
        </a:solidFill>
      </dgm:spPr>
    </dgm:pt>
    <dgm:pt modelId="{D711F904-AB14-AC40-8800-3EACF864D6D2}" type="pres">
      <dgm:prSet presAssocID="{9D6EC112-F970-0E40-B280-11DEE3CB152D}" presName="points" presStyleCnt="0"/>
      <dgm:spPr/>
    </dgm:pt>
    <dgm:pt modelId="{FD58DD4E-FB9F-374B-939E-ABC2455F0783}" type="pres">
      <dgm:prSet presAssocID="{863AC1C9-326B-4F42-95A4-474F4B5BFA70}" presName="compositeA" presStyleCnt="0"/>
      <dgm:spPr/>
    </dgm:pt>
    <dgm:pt modelId="{2C5FC7A0-F271-A445-BFFE-E35348378BFB}" type="pres">
      <dgm:prSet presAssocID="{863AC1C9-326B-4F42-95A4-474F4B5BFA70}" presName="textA" presStyleLbl="revTx" presStyleIdx="0" presStyleCnt="6" custScaleX="155976" custScaleY="85226" custLinFactNeighborX="-181" custLinFactNeighborY="86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BCCFA0-1D39-4643-9098-C40495D5D72E}" type="pres">
      <dgm:prSet presAssocID="{863AC1C9-326B-4F42-95A4-474F4B5BFA70}" presName="circleA" presStyleLbl="node1" presStyleIdx="0" presStyleCnt="6"/>
      <dgm:spPr/>
    </dgm:pt>
    <dgm:pt modelId="{79F9C280-8786-9D4F-8885-0A8690725CD6}" type="pres">
      <dgm:prSet presAssocID="{863AC1C9-326B-4F42-95A4-474F4B5BFA70}" presName="spaceA" presStyleCnt="0"/>
      <dgm:spPr/>
    </dgm:pt>
    <dgm:pt modelId="{0AAE7A7A-0906-734F-9F3F-EFC55E9CD0EF}" type="pres">
      <dgm:prSet presAssocID="{B8DCBC71-4A01-B349-AE6D-E9E328EABE43}" presName="space" presStyleCnt="0"/>
      <dgm:spPr/>
    </dgm:pt>
    <dgm:pt modelId="{A8E607D9-DDBD-6347-AB6F-E588052A311A}" type="pres">
      <dgm:prSet presAssocID="{768E2052-B03B-B343-A523-8C442518F939}" presName="compositeB" presStyleCnt="0"/>
      <dgm:spPr/>
    </dgm:pt>
    <dgm:pt modelId="{A709B558-F19E-194E-980D-2A57B4C9AC52}" type="pres">
      <dgm:prSet presAssocID="{768E2052-B03B-B343-A523-8C442518F939}" presName="textB" presStyleLbl="revTx" presStyleIdx="1" presStyleCnt="6" custFlipHor="1" custScaleX="148222" custScaleY="53403" custLinFactNeighborX="-8225" custLinFactNeighborY="-364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3A357E-F750-2943-A545-949A60BE7770}" type="pres">
      <dgm:prSet presAssocID="{768E2052-B03B-B343-A523-8C442518F939}" presName="circleB" presStyleLbl="node1" presStyleIdx="1" presStyleCnt="6" custLinFactNeighborX="-14886" custLinFactNeighborY="-39703"/>
      <dgm:spPr/>
    </dgm:pt>
    <dgm:pt modelId="{F6410DC4-46C7-E141-954C-26114FE77CD7}" type="pres">
      <dgm:prSet presAssocID="{768E2052-B03B-B343-A523-8C442518F939}" presName="spaceB" presStyleCnt="0"/>
      <dgm:spPr/>
    </dgm:pt>
    <dgm:pt modelId="{CAF057C9-783A-F646-86FF-932057E82860}" type="pres">
      <dgm:prSet presAssocID="{8DF63F51-20F1-0749-8576-0D22ED1B7F12}" presName="space" presStyleCnt="0"/>
      <dgm:spPr/>
    </dgm:pt>
    <dgm:pt modelId="{39B091EA-0B18-864F-A285-2FDACB68297B}" type="pres">
      <dgm:prSet presAssocID="{05653946-E5AC-AA46-B03A-1B0315253317}" presName="compositeA" presStyleCnt="0"/>
      <dgm:spPr/>
    </dgm:pt>
    <dgm:pt modelId="{752FA78F-5EA6-A346-AE91-AA8122C3F5BC}" type="pres">
      <dgm:prSet presAssocID="{05653946-E5AC-AA46-B03A-1B0315253317}" presName="textA" presStyleLbl="revTx" presStyleIdx="2" presStyleCnt="6" custScaleX="141347" custScaleY="42752" custLinFactNeighborX="-16788" custLinFactNeighborY="326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9BB8AD-B23E-A449-8878-8B78F5A5B70E}" type="pres">
      <dgm:prSet presAssocID="{05653946-E5AC-AA46-B03A-1B0315253317}" presName="circleA" presStyleLbl="node1" presStyleIdx="2" presStyleCnt="6" custLinFactNeighborX="-63329" custLinFactNeighborY="69963"/>
      <dgm:spPr/>
    </dgm:pt>
    <dgm:pt modelId="{445D5AA8-7A59-C84F-BDAC-D197116C3738}" type="pres">
      <dgm:prSet presAssocID="{05653946-E5AC-AA46-B03A-1B0315253317}" presName="spaceA" presStyleCnt="0"/>
      <dgm:spPr/>
    </dgm:pt>
    <dgm:pt modelId="{BE6E405F-37AF-9743-8E3A-984D2897F2D6}" type="pres">
      <dgm:prSet presAssocID="{04E7198A-7E1A-B142-AEAE-6C71CDE7E31E}" presName="space" presStyleCnt="0"/>
      <dgm:spPr/>
    </dgm:pt>
    <dgm:pt modelId="{1A68CF3C-BFBC-434C-8B0C-47AA9FDC6CA4}" type="pres">
      <dgm:prSet presAssocID="{B52DB90A-DA7A-4DB9-8DCF-6804DB8298B0}" presName="compositeB" presStyleCnt="0"/>
      <dgm:spPr/>
    </dgm:pt>
    <dgm:pt modelId="{7F3F2AB7-0D59-47CF-B077-2952376D5F34}" type="pres">
      <dgm:prSet presAssocID="{B52DB90A-DA7A-4DB9-8DCF-6804DB8298B0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B30A9C-4DE5-47EC-A871-7F52CF50688C}" type="pres">
      <dgm:prSet presAssocID="{B52DB90A-DA7A-4DB9-8DCF-6804DB8298B0}" presName="circleB" presStyleLbl="node1" presStyleIdx="3" presStyleCnt="6" custLinFactNeighborX="-80413" custLinFactNeighborY="-2469"/>
      <dgm:spPr/>
    </dgm:pt>
    <dgm:pt modelId="{BEEF42C4-8ECD-441E-968B-2781A15D82A3}" type="pres">
      <dgm:prSet presAssocID="{B52DB90A-DA7A-4DB9-8DCF-6804DB8298B0}" presName="spaceB" presStyleCnt="0"/>
      <dgm:spPr/>
    </dgm:pt>
    <dgm:pt modelId="{BADA042C-4CEE-4AFA-BAFB-D183C364ED7B}" type="pres">
      <dgm:prSet presAssocID="{B73CB8A1-C7B5-485A-BE01-4A762E6700C9}" presName="space" presStyleCnt="0"/>
      <dgm:spPr/>
    </dgm:pt>
    <dgm:pt modelId="{CF8951ED-599D-4C3F-8D3D-2E5071F5EA55}" type="pres">
      <dgm:prSet presAssocID="{254FFCA5-C64D-419A-B469-9BE941F7732C}" presName="compositeA" presStyleCnt="0"/>
      <dgm:spPr/>
    </dgm:pt>
    <dgm:pt modelId="{C4A55731-1CA5-4558-82D6-ACC7E27497FB}" type="pres">
      <dgm:prSet presAssocID="{254FFCA5-C64D-419A-B469-9BE941F7732C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A980FD-2540-4106-A5AC-39288D5584A7}" type="pres">
      <dgm:prSet presAssocID="{254FFCA5-C64D-419A-B469-9BE941F7732C}" presName="circleA" presStyleLbl="node1" presStyleIdx="4" presStyleCnt="6"/>
      <dgm:spPr/>
    </dgm:pt>
    <dgm:pt modelId="{4D1664D6-E086-4AA9-9E70-2E9F032BC27E}" type="pres">
      <dgm:prSet presAssocID="{254FFCA5-C64D-419A-B469-9BE941F7732C}" presName="spaceA" presStyleCnt="0"/>
      <dgm:spPr/>
    </dgm:pt>
    <dgm:pt modelId="{A838C795-5D5C-4A98-A8B1-22402E747F5B}" type="pres">
      <dgm:prSet presAssocID="{560C6802-9A44-4FBC-8427-3E4FF1893959}" presName="space" presStyleCnt="0"/>
      <dgm:spPr/>
    </dgm:pt>
    <dgm:pt modelId="{44EC5009-D638-4A71-A5BC-32F2B4C0E440}" type="pres">
      <dgm:prSet presAssocID="{DA53A74B-AF33-FF49-8E67-F9D93FBD59B7}" presName="compositeB" presStyleCnt="0"/>
      <dgm:spPr/>
    </dgm:pt>
    <dgm:pt modelId="{F2EAE5E1-2B00-424A-9749-36F948F0614E}" type="pres">
      <dgm:prSet presAssocID="{DA53A74B-AF33-FF49-8E67-F9D93FBD59B7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A46049-B5C4-449C-958D-81D677370264}" type="pres">
      <dgm:prSet presAssocID="{DA53A74B-AF33-FF49-8E67-F9D93FBD59B7}" presName="circleB" presStyleLbl="node1" presStyleIdx="5" presStyleCnt="6"/>
      <dgm:spPr/>
    </dgm:pt>
    <dgm:pt modelId="{FF843C9D-5A73-40EA-B81B-0A46AB5BFBCF}" type="pres">
      <dgm:prSet presAssocID="{DA53A74B-AF33-FF49-8E67-F9D93FBD59B7}" presName="spaceB" presStyleCnt="0"/>
      <dgm:spPr/>
    </dgm:pt>
  </dgm:ptLst>
  <dgm:cxnLst>
    <dgm:cxn modelId="{F6DBDF39-EE9B-401A-B425-60374A1BF58B}" type="presOf" srcId="{B52DB90A-DA7A-4DB9-8DCF-6804DB8298B0}" destId="{7F3F2AB7-0D59-47CF-B077-2952376D5F34}" srcOrd="0" destOrd="0" presId="urn:microsoft.com/office/officeart/2005/8/layout/hProcess11"/>
    <dgm:cxn modelId="{991BED69-955B-FB47-A3EA-0DEE783B4D2C}" srcId="{9D6EC112-F970-0E40-B280-11DEE3CB152D}" destId="{DA53A74B-AF33-FF49-8E67-F9D93FBD59B7}" srcOrd="5" destOrd="0" parTransId="{7E80CCEC-192A-4743-AC5D-7BD2EC25E3E3}" sibTransId="{613CD428-41BB-AB42-B525-A50267B38F70}"/>
    <dgm:cxn modelId="{ADE69D16-911F-43E7-B589-304F2B127324}" type="presOf" srcId="{254FFCA5-C64D-419A-B469-9BE941F7732C}" destId="{C4A55731-1CA5-4558-82D6-ACC7E27497FB}" srcOrd="0" destOrd="0" presId="urn:microsoft.com/office/officeart/2005/8/layout/hProcess11"/>
    <dgm:cxn modelId="{BC66D719-957A-4B39-A710-42C156F6137A}" type="presOf" srcId="{863AC1C9-326B-4F42-95A4-474F4B5BFA70}" destId="{2C5FC7A0-F271-A445-BFFE-E35348378BFB}" srcOrd="0" destOrd="0" presId="urn:microsoft.com/office/officeart/2005/8/layout/hProcess11"/>
    <dgm:cxn modelId="{AA975962-6562-4EFB-BB14-27223DEAF918}" type="presOf" srcId="{05653946-E5AC-AA46-B03A-1B0315253317}" destId="{752FA78F-5EA6-A346-AE91-AA8122C3F5BC}" srcOrd="0" destOrd="0" presId="urn:microsoft.com/office/officeart/2005/8/layout/hProcess11"/>
    <dgm:cxn modelId="{A32DD881-D5E0-4754-8C9F-344684F9F781}" type="presOf" srcId="{768E2052-B03B-B343-A523-8C442518F939}" destId="{A709B558-F19E-194E-980D-2A57B4C9AC52}" srcOrd="0" destOrd="0" presId="urn:microsoft.com/office/officeart/2005/8/layout/hProcess11"/>
    <dgm:cxn modelId="{6E552A84-1492-49EE-828F-F7B4ACC7D142}" srcId="{9D6EC112-F970-0E40-B280-11DEE3CB152D}" destId="{254FFCA5-C64D-419A-B469-9BE941F7732C}" srcOrd="4" destOrd="0" parTransId="{8B6A78A6-CBF2-480C-B054-8888BFB31D6A}" sibTransId="{560C6802-9A44-4FBC-8427-3E4FF1893959}"/>
    <dgm:cxn modelId="{D271E9A7-85FF-4DDF-8E6E-F13C981A425B}" type="presOf" srcId="{9D6EC112-F970-0E40-B280-11DEE3CB152D}" destId="{A53D9CC8-42C0-FC46-9311-B06A302D12CC}" srcOrd="0" destOrd="0" presId="urn:microsoft.com/office/officeart/2005/8/layout/hProcess11"/>
    <dgm:cxn modelId="{8FC2E786-C491-4BBA-99A4-BBCF98BF061A}" srcId="{9D6EC112-F970-0E40-B280-11DEE3CB152D}" destId="{B52DB90A-DA7A-4DB9-8DCF-6804DB8298B0}" srcOrd="3" destOrd="0" parTransId="{97E36B9C-2F0B-44B4-B8B6-B4B8290E854C}" sibTransId="{B73CB8A1-C7B5-485A-BE01-4A762E6700C9}"/>
    <dgm:cxn modelId="{61491039-9BAE-A142-AD4C-C3A6B274946B}" srcId="{9D6EC112-F970-0E40-B280-11DEE3CB152D}" destId="{05653946-E5AC-AA46-B03A-1B0315253317}" srcOrd="2" destOrd="0" parTransId="{F40D1ED1-CDC9-DC4D-AD57-CCED708FA62B}" sibTransId="{04E7198A-7E1A-B142-AEAE-6C71CDE7E31E}"/>
    <dgm:cxn modelId="{F9D5B1E7-52C3-4806-B032-9BDDE388E5B6}" type="presOf" srcId="{DA53A74B-AF33-FF49-8E67-F9D93FBD59B7}" destId="{F2EAE5E1-2B00-424A-9749-36F948F0614E}" srcOrd="0" destOrd="0" presId="urn:microsoft.com/office/officeart/2005/8/layout/hProcess11"/>
    <dgm:cxn modelId="{C1135C7A-4A3A-D341-9048-3FA12B7E24FC}" srcId="{9D6EC112-F970-0E40-B280-11DEE3CB152D}" destId="{768E2052-B03B-B343-A523-8C442518F939}" srcOrd="1" destOrd="0" parTransId="{CE1A0E5B-D980-A54B-9679-9F7E29AE9928}" sibTransId="{8DF63F51-20F1-0749-8576-0D22ED1B7F12}"/>
    <dgm:cxn modelId="{1590963F-7EF1-754C-86E4-7E257BDD43CA}" srcId="{9D6EC112-F970-0E40-B280-11DEE3CB152D}" destId="{863AC1C9-326B-4F42-95A4-474F4B5BFA70}" srcOrd="0" destOrd="0" parTransId="{F9708140-5549-6546-B42E-1017A7546567}" sibTransId="{B8DCBC71-4A01-B349-AE6D-E9E328EABE43}"/>
    <dgm:cxn modelId="{A08A8654-1BB2-4D53-B8B2-842993E8C4DC}" type="presParOf" srcId="{A53D9CC8-42C0-FC46-9311-B06A302D12CC}" destId="{C622ACA5-3477-104C-957A-E1B871B970C8}" srcOrd="0" destOrd="0" presId="urn:microsoft.com/office/officeart/2005/8/layout/hProcess11"/>
    <dgm:cxn modelId="{BAAF524B-439F-4A23-B5D2-0DD63B893D26}" type="presParOf" srcId="{A53D9CC8-42C0-FC46-9311-B06A302D12CC}" destId="{D711F904-AB14-AC40-8800-3EACF864D6D2}" srcOrd="1" destOrd="0" presId="urn:microsoft.com/office/officeart/2005/8/layout/hProcess11"/>
    <dgm:cxn modelId="{D163815C-FDE3-4CBB-BA11-D820B4D0F31F}" type="presParOf" srcId="{D711F904-AB14-AC40-8800-3EACF864D6D2}" destId="{FD58DD4E-FB9F-374B-939E-ABC2455F0783}" srcOrd="0" destOrd="0" presId="urn:microsoft.com/office/officeart/2005/8/layout/hProcess11"/>
    <dgm:cxn modelId="{22C2533A-872D-442F-AF12-4074F026444B}" type="presParOf" srcId="{FD58DD4E-FB9F-374B-939E-ABC2455F0783}" destId="{2C5FC7A0-F271-A445-BFFE-E35348378BFB}" srcOrd="0" destOrd="0" presId="urn:microsoft.com/office/officeart/2005/8/layout/hProcess11"/>
    <dgm:cxn modelId="{DA384A29-3E9E-42B0-ADF4-75084F49FE57}" type="presParOf" srcId="{FD58DD4E-FB9F-374B-939E-ABC2455F0783}" destId="{9CBCCFA0-1D39-4643-9098-C40495D5D72E}" srcOrd="1" destOrd="0" presId="urn:microsoft.com/office/officeart/2005/8/layout/hProcess11"/>
    <dgm:cxn modelId="{8E0C80FD-88F2-42C4-BEEE-F5063DAA65E4}" type="presParOf" srcId="{FD58DD4E-FB9F-374B-939E-ABC2455F0783}" destId="{79F9C280-8786-9D4F-8885-0A8690725CD6}" srcOrd="2" destOrd="0" presId="urn:microsoft.com/office/officeart/2005/8/layout/hProcess11"/>
    <dgm:cxn modelId="{961C0EA9-40E0-434E-BE39-939F81597078}" type="presParOf" srcId="{D711F904-AB14-AC40-8800-3EACF864D6D2}" destId="{0AAE7A7A-0906-734F-9F3F-EFC55E9CD0EF}" srcOrd="1" destOrd="0" presId="urn:microsoft.com/office/officeart/2005/8/layout/hProcess11"/>
    <dgm:cxn modelId="{DBE78492-E58D-450A-AA19-CDDEC8ABC890}" type="presParOf" srcId="{D711F904-AB14-AC40-8800-3EACF864D6D2}" destId="{A8E607D9-DDBD-6347-AB6F-E588052A311A}" srcOrd="2" destOrd="0" presId="urn:microsoft.com/office/officeart/2005/8/layout/hProcess11"/>
    <dgm:cxn modelId="{1A8F4DAF-F89D-4A67-A980-23E153609FC7}" type="presParOf" srcId="{A8E607D9-DDBD-6347-AB6F-E588052A311A}" destId="{A709B558-F19E-194E-980D-2A57B4C9AC52}" srcOrd="0" destOrd="0" presId="urn:microsoft.com/office/officeart/2005/8/layout/hProcess11"/>
    <dgm:cxn modelId="{A494AD80-4DF0-440E-A32C-7063A4707A68}" type="presParOf" srcId="{A8E607D9-DDBD-6347-AB6F-E588052A311A}" destId="{943A357E-F750-2943-A545-949A60BE7770}" srcOrd="1" destOrd="0" presId="urn:microsoft.com/office/officeart/2005/8/layout/hProcess11"/>
    <dgm:cxn modelId="{ECDE86AC-90B4-4972-A836-33B20E2F381F}" type="presParOf" srcId="{A8E607D9-DDBD-6347-AB6F-E588052A311A}" destId="{F6410DC4-46C7-E141-954C-26114FE77CD7}" srcOrd="2" destOrd="0" presId="urn:microsoft.com/office/officeart/2005/8/layout/hProcess11"/>
    <dgm:cxn modelId="{604BA5CF-C354-4D09-B7EA-76D3BF914228}" type="presParOf" srcId="{D711F904-AB14-AC40-8800-3EACF864D6D2}" destId="{CAF057C9-783A-F646-86FF-932057E82860}" srcOrd="3" destOrd="0" presId="urn:microsoft.com/office/officeart/2005/8/layout/hProcess11"/>
    <dgm:cxn modelId="{5D74022F-3279-4C19-B5CB-78D07E632EBF}" type="presParOf" srcId="{D711F904-AB14-AC40-8800-3EACF864D6D2}" destId="{39B091EA-0B18-864F-A285-2FDACB68297B}" srcOrd="4" destOrd="0" presId="urn:microsoft.com/office/officeart/2005/8/layout/hProcess11"/>
    <dgm:cxn modelId="{9C9E1423-7661-465D-B339-50BD941A500B}" type="presParOf" srcId="{39B091EA-0B18-864F-A285-2FDACB68297B}" destId="{752FA78F-5EA6-A346-AE91-AA8122C3F5BC}" srcOrd="0" destOrd="0" presId="urn:microsoft.com/office/officeart/2005/8/layout/hProcess11"/>
    <dgm:cxn modelId="{D2CD7AC8-2DC9-4B90-8234-357B643ACE02}" type="presParOf" srcId="{39B091EA-0B18-864F-A285-2FDACB68297B}" destId="{629BB8AD-B23E-A449-8878-8B78F5A5B70E}" srcOrd="1" destOrd="0" presId="urn:microsoft.com/office/officeart/2005/8/layout/hProcess11"/>
    <dgm:cxn modelId="{B905D4EB-215A-49CE-990B-59BEEAC17714}" type="presParOf" srcId="{39B091EA-0B18-864F-A285-2FDACB68297B}" destId="{445D5AA8-7A59-C84F-BDAC-D197116C3738}" srcOrd="2" destOrd="0" presId="urn:microsoft.com/office/officeart/2005/8/layout/hProcess11"/>
    <dgm:cxn modelId="{6268CD10-019C-422B-97EC-2278CA1F51D9}" type="presParOf" srcId="{D711F904-AB14-AC40-8800-3EACF864D6D2}" destId="{BE6E405F-37AF-9743-8E3A-984D2897F2D6}" srcOrd="5" destOrd="0" presId="urn:microsoft.com/office/officeart/2005/8/layout/hProcess11"/>
    <dgm:cxn modelId="{671F5474-813F-43B0-BF4A-F7426FBDB647}" type="presParOf" srcId="{D711F904-AB14-AC40-8800-3EACF864D6D2}" destId="{1A68CF3C-BFBC-434C-8B0C-47AA9FDC6CA4}" srcOrd="6" destOrd="0" presId="urn:microsoft.com/office/officeart/2005/8/layout/hProcess11"/>
    <dgm:cxn modelId="{BB0E40F4-35D6-4E49-9FBB-81E048181C3C}" type="presParOf" srcId="{1A68CF3C-BFBC-434C-8B0C-47AA9FDC6CA4}" destId="{7F3F2AB7-0D59-47CF-B077-2952376D5F34}" srcOrd="0" destOrd="0" presId="urn:microsoft.com/office/officeart/2005/8/layout/hProcess11"/>
    <dgm:cxn modelId="{0EB72E3E-73C8-4E0E-82D7-FF24F9B32043}" type="presParOf" srcId="{1A68CF3C-BFBC-434C-8B0C-47AA9FDC6CA4}" destId="{4BB30A9C-4DE5-47EC-A871-7F52CF50688C}" srcOrd="1" destOrd="0" presId="urn:microsoft.com/office/officeart/2005/8/layout/hProcess11"/>
    <dgm:cxn modelId="{D01AEC1C-A897-4541-8440-5CD1A014135A}" type="presParOf" srcId="{1A68CF3C-BFBC-434C-8B0C-47AA9FDC6CA4}" destId="{BEEF42C4-8ECD-441E-968B-2781A15D82A3}" srcOrd="2" destOrd="0" presId="urn:microsoft.com/office/officeart/2005/8/layout/hProcess11"/>
    <dgm:cxn modelId="{3B175CCE-5C77-429A-BBC1-5F9E4C1CE4CB}" type="presParOf" srcId="{D711F904-AB14-AC40-8800-3EACF864D6D2}" destId="{BADA042C-4CEE-4AFA-BAFB-D183C364ED7B}" srcOrd="7" destOrd="0" presId="urn:microsoft.com/office/officeart/2005/8/layout/hProcess11"/>
    <dgm:cxn modelId="{6AD37C42-0C0A-4318-BE9F-9874A401C7EF}" type="presParOf" srcId="{D711F904-AB14-AC40-8800-3EACF864D6D2}" destId="{CF8951ED-599D-4C3F-8D3D-2E5071F5EA55}" srcOrd="8" destOrd="0" presId="urn:microsoft.com/office/officeart/2005/8/layout/hProcess11"/>
    <dgm:cxn modelId="{D3C79F16-E294-4F1E-AB1B-3E2FD14DDB63}" type="presParOf" srcId="{CF8951ED-599D-4C3F-8D3D-2E5071F5EA55}" destId="{C4A55731-1CA5-4558-82D6-ACC7E27497FB}" srcOrd="0" destOrd="0" presId="urn:microsoft.com/office/officeart/2005/8/layout/hProcess11"/>
    <dgm:cxn modelId="{E16761CC-3033-4CDF-B628-31FA787AF964}" type="presParOf" srcId="{CF8951ED-599D-4C3F-8D3D-2E5071F5EA55}" destId="{ADA980FD-2540-4106-A5AC-39288D5584A7}" srcOrd="1" destOrd="0" presId="urn:microsoft.com/office/officeart/2005/8/layout/hProcess11"/>
    <dgm:cxn modelId="{02343F39-15A5-44D1-B4AF-D1C1B86702F4}" type="presParOf" srcId="{CF8951ED-599D-4C3F-8D3D-2E5071F5EA55}" destId="{4D1664D6-E086-4AA9-9E70-2E9F032BC27E}" srcOrd="2" destOrd="0" presId="urn:microsoft.com/office/officeart/2005/8/layout/hProcess11"/>
    <dgm:cxn modelId="{31BA8F56-C62D-4138-9593-71B713B4263A}" type="presParOf" srcId="{D711F904-AB14-AC40-8800-3EACF864D6D2}" destId="{A838C795-5D5C-4A98-A8B1-22402E747F5B}" srcOrd="9" destOrd="0" presId="urn:microsoft.com/office/officeart/2005/8/layout/hProcess11"/>
    <dgm:cxn modelId="{7E1CA198-92BA-4C55-9C5C-FAC29B15DB1A}" type="presParOf" srcId="{D711F904-AB14-AC40-8800-3EACF864D6D2}" destId="{44EC5009-D638-4A71-A5BC-32F2B4C0E440}" srcOrd="10" destOrd="0" presId="urn:microsoft.com/office/officeart/2005/8/layout/hProcess11"/>
    <dgm:cxn modelId="{892622FD-5027-44CC-A34A-A3E018FCF1A7}" type="presParOf" srcId="{44EC5009-D638-4A71-A5BC-32F2B4C0E440}" destId="{F2EAE5E1-2B00-424A-9749-36F948F0614E}" srcOrd="0" destOrd="0" presId="urn:microsoft.com/office/officeart/2005/8/layout/hProcess11"/>
    <dgm:cxn modelId="{45A0E3AE-2292-488B-8835-181575FC36AC}" type="presParOf" srcId="{44EC5009-D638-4A71-A5BC-32F2B4C0E440}" destId="{86A46049-B5C4-449C-958D-81D677370264}" srcOrd="1" destOrd="0" presId="urn:microsoft.com/office/officeart/2005/8/layout/hProcess11"/>
    <dgm:cxn modelId="{C05E140A-72FC-4CCA-89EB-CD736F89F871}" type="presParOf" srcId="{44EC5009-D638-4A71-A5BC-32F2B4C0E440}" destId="{FF843C9D-5A73-40EA-B81B-0A46AB5BFBC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6EC112-F970-0E40-B280-11DEE3CB152D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863AC1C9-326B-4F42-95A4-474F4B5BFA70}">
      <dgm:prSet phldrT="[Texto]" custT="1"/>
      <dgm:spPr/>
      <dgm:t>
        <a:bodyPr/>
        <a:lstStyle/>
        <a:p>
          <a:endParaRPr lang="es-ES" sz="1200" dirty="0"/>
        </a:p>
      </dgm:t>
    </dgm:pt>
    <dgm:pt modelId="{F9708140-5549-6546-B42E-1017A7546567}" type="parTrans" cxnId="{1590963F-7EF1-754C-86E4-7E257BDD43CA}">
      <dgm:prSet/>
      <dgm:spPr/>
      <dgm:t>
        <a:bodyPr/>
        <a:lstStyle/>
        <a:p>
          <a:endParaRPr lang="es-ES"/>
        </a:p>
      </dgm:t>
    </dgm:pt>
    <dgm:pt modelId="{B8DCBC71-4A01-B349-AE6D-E9E328EABE43}" type="sibTrans" cxnId="{1590963F-7EF1-754C-86E4-7E257BDD43CA}">
      <dgm:prSet/>
      <dgm:spPr/>
      <dgm:t>
        <a:bodyPr/>
        <a:lstStyle/>
        <a:p>
          <a:endParaRPr lang="es-ES"/>
        </a:p>
      </dgm:t>
    </dgm:pt>
    <dgm:pt modelId="{768E2052-B03B-B343-A523-8C442518F939}">
      <dgm:prSet phldrT="[Texto]" custT="1"/>
      <dgm:spPr/>
      <dgm:t>
        <a:bodyPr/>
        <a:lstStyle/>
        <a:p>
          <a:r>
            <a:rPr lang="es-ES" sz="1800" b="1" dirty="0"/>
            <a:t>Junta Directiva CEMCIT-AIP</a:t>
          </a:r>
        </a:p>
      </dgm:t>
    </dgm:pt>
    <dgm:pt modelId="{CE1A0E5B-D980-A54B-9679-9F7E29AE9928}" type="parTrans" cxnId="{C1135C7A-4A3A-D341-9048-3FA12B7E24FC}">
      <dgm:prSet/>
      <dgm:spPr/>
      <dgm:t>
        <a:bodyPr/>
        <a:lstStyle/>
        <a:p>
          <a:endParaRPr lang="es-ES"/>
        </a:p>
      </dgm:t>
    </dgm:pt>
    <dgm:pt modelId="{8DF63F51-20F1-0749-8576-0D22ED1B7F12}" type="sibTrans" cxnId="{C1135C7A-4A3A-D341-9048-3FA12B7E24FC}">
      <dgm:prSet/>
      <dgm:spPr/>
      <dgm:t>
        <a:bodyPr/>
        <a:lstStyle/>
        <a:p>
          <a:endParaRPr lang="es-ES"/>
        </a:p>
      </dgm:t>
    </dgm:pt>
    <dgm:pt modelId="{05653946-E5AC-AA46-B03A-1B0315253317}">
      <dgm:prSet phldrT="[Texto]" custT="1"/>
      <dgm:spPr/>
      <dgm:t>
        <a:bodyPr/>
        <a:lstStyle/>
        <a:p>
          <a:r>
            <a:rPr lang="es-ES" sz="1800" b="1" dirty="0"/>
            <a:t>Aprobación por el Ministerio de Gobierno</a:t>
          </a:r>
        </a:p>
      </dgm:t>
    </dgm:pt>
    <dgm:pt modelId="{F40D1ED1-CDC9-DC4D-AD57-CCED708FA62B}" type="parTrans" cxnId="{61491039-9BAE-A142-AD4C-C3A6B274946B}">
      <dgm:prSet/>
      <dgm:spPr/>
      <dgm:t>
        <a:bodyPr/>
        <a:lstStyle/>
        <a:p>
          <a:endParaRPr lang="es-ES"/>
        </a:p>
      </dgm:t>
    </dgm:pt>
    <dgm:pt modelId="{04E7198A-7E1A-B142-AEAE-6C71CDE7E31E}" type="sibTrans" cxnId="{61491039-9BAE-A142-AD4C-C3A6B274946B}">
      <dgm:prSet/>
      <dgm:spPr/>
      <dgm:t>
        <a:bodyPr/>
        <a:lstStyle/>
        <a:p>
          <a:endParaRPr lang="es-ES"/>
        </a:p>
      </dgm:t>
    </dgm:pt>
    <dgm:pt modelId="{DA53A74B-AF33-FF49-8E67-F9D93FBD59B7}">
      <dgm:prSet phldrT="[Texto]"/>
      <dgm:spPr/>
      <dgm:t>
        <a:bodyPr/>
        <a:lstStyle/>
        <a:p>
          <a:endParaRPr lang="es-ES" dirty="0"/>
        </a:p>
      </dgm:t>
    </dgm:pt>
    <dgm:pt modelId="{7E80CCEC-192A-4743-AC5D-7BD2EC25E3E3}" type="parTrans" cxnId="{991BED69-955B-FB47-A3EA-0DEE783B4D2C}">
      <dgm:prSet/>
      <dgm:spPr/>
      <dgm:t>
        <a:bodyPr/>
        <a:lstStyle/>
        <a:p>
          <a:endParaRPr lang="es-ES"/>
        </a:p>
      </dgm:t>
    </dgm:pt>
    <dgm:pt modelId="{613CD428-41BB-AB42-B525-A50267B38F70}" type="sibTrans" cxnId="{991BED69-955B-FB47-A3EA-0DEE783B4D2C}">
      <dgm:prSet/>
      <dgm:spPr/>
      <dgm:t>
        <a:bodyPr/>
        <a:lstStyle/>
        <a:p>
          <a:endParaRPr lang="es-ES"/>
        </a:p>
      </dgm:t>
    </dgm:pt>
    <dgm:pt modelId="{3AFD8DE9-6A15-F04E-ADAF-7AC3D79F7FCA}">
      <dgm:prSet phldrT="[Texto]" custT="1"/>
      <dgm:spPr/>
      <dgm:t>
        <a:bodyPr/>
        <a:lstStyle/>
        <a:p>
          <a:endParaRPr lang="es-ES" sz="1600" dirty="0"/>
        </a:p>
      </dgm:t>
    </dgm:pt>
    <dgm:pt modelId="{8859141C-CCA8-674A-BAEF-A283B32A2B0B}" type="parTrans" cxnId="{1015BD86-E306-324A-99E6-86361A4ABEDF}">
      <dgm:prSet/>
      <dgm:spPr/>
      <dgm:t>
        <a:bodyPr/>
        <a:lstStyle/>
        <a:p>
          <a:endParaRPr lang="es-ES"/>
        </a:p>
      </dgm:t>
    </dgm:pt>
    <dgm:pt modelId="{86AE2AD6-1DA6-7D49-BA8B-A01580425DCD}" type="sibTrans" cxnId="{1015BD86-E306-324A-99E6-86361A4ABEDF}">
      <dgm:prSet/>
      <dgm:spPr/>
      <dgm:t>
        <a:bodyPr/>
        <a:lstStyle/>
        <a:p>
          <a:endParaRPr lang="es-ES"/>
        </a:p>
      </dgm:t>
    </dgm:pt>
    <dgm:pt modelId="{A53D9CC8-42C0-FC46-9311-B06A302D12CC}" type="pres">
      <dgm:prSet presAssocID="{9D6EC112-F970-0E40-B280-11DEE3CB152D}" presName="Name0" presStyleCnt="0">
        <dgm:presLayoutVars>
          <dgm:dir/>
          <dgm:resizeHandles val="exact"/>
        </dgm:presLayoutVars>
      </dgm:prSet>
      <dgm:spPr/>
    </dgm:pt>
    <dgm:pt modelId="{C622ACA5-3477-104C-957A-E1B871B970C8}" type="pres">
      <dgm:prSet presAssocID="{9D6EC112-F970-0E40-B280-11DEE3CB152D}" presName="arrow" presStyleLbl="bgShp" presStyleIdx="0" presStyleCnt="1" custLinFactNeighborX="-1168"/>
      <dgm:spPr>
        <a:solidFill>
          <a:srgbClr val="80FF00"/>
        </a:solidFill>
      </dgm:spPr>
    </dgm:pt>
    <dgm:pt modelId="{D711F904-AB14-AC40-8800-3EACF864D6D2}" type="pres">
      <dgm:prSet presAssocID="{9D6EC112-F970-0E40-B280-11DEE3CB152D}" presName="points" presStyleCnt="0"/>
      <dgm:spPr/>
    </dgm:pt>
    <dgm:pt modelId="{FD58DD4E-FB9F-374B-939E-ABC2455F0783}" type="pres">
      <dgm:prSet presAssocID="{863AC1C9-326B-4F42-95A4-474F4B5BFA70}" presName="compositeA" presStyleCnt="0"/>
      <dgm:spPr/>
    </dgm:pt>
    <dgm:pt modelId="{2C5FC7A0-F271-A445-BFFE-E35348378BFB}" type="pres">
      <dgm:prSet presAssocID="{863AC1C9-326B-4F42-95A4-474F4B5BFA70}" presName="textA" presStyleLbl="revTx" presStyleIdx="0" presStyleCnt="5" custScaleX="1291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BCCFA0-1D39-4643-9098-C40495D5D72E}" type="pres">
      <dgm:prSet presAssocID="{863AC1C9-326B-4F42-95A4-474F4B5BFA70}" presName="circleA" presStyleLbl="node1" presStyleIdx="0" presStyleCnt="5"/>
      <dgm:spPr/>
    </dgm:pt>
    <dgm:pt modelId="{79F9C280-8786-9D4F-8885-0A8690725CD6}" type="pres">
      <dgm:prSet presAssocID="{863AC1C9-326B-4F42-95A4-474F4B5BFA70}" presName="spaceA" presStyleCnt="0"/>
      <dgm:spPr/>
    </dgm:pt>
    <dgm:pt modelId="{0AAE7A7A-0906-734F-9F3F-EFC55E9CD0EF}" type="pres">
      <dgm:prSet presAssocID="{B8DCBC71-4A01-B349-AE6D-E9E328EABE43}" presName="space" presStyleCnt="0"/>
      <dgm:spPr/>
    </dgm:pt>
    <dgm:pt modelId="{A8E607D9-DDBD-6347-AB6F-E588052A311A}" type="pres">
      <dgm:prSet presAssocID="{768E2052-B03B-B343-A523-8C442518F939}" presName="compositeB" presStyleCnt="0"/>
      <dgm:spPr/>
    </dgm:pt>
    <dgm:pt modelId="{A709B558-F19E-194E-980D-2A57B4C9AC52}" type="pres">
      <dgm:prSet presAssocID="{768E2052-B03B-B343-A523-8C442518F939}" presName="textB" presStyleLbl="revTx" presStyleIdx="1" presStyleCnt="5" custFlipHor="1" custScaleX="142591" custScaleY="100000" custLinFactNeighborX="2549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3A357E-F750-2943-A545-949A60BE7770}" type="pres">
      <dgm:prSet presAssocID="{768E2052-B03B-B343-A523-8C442518F939}" presName="circleB" presStyleLbl="node1" presStyleIdx="1" presStyleCnt="5"/>
      <dgm:spPr/>
    </dgm:pt>
    <dgm:pt modelId="{F6410DC4-46C7-E141-954C-26114FE77CD7}" type="pres">
      <dgm:prSet presAssocID="{768E2052-B03B-B343-A523-8C442518F939}" presName="spaceB" presStyleCnt="0"/>
      <dgm:spPr/>
    </dgm:pt>
    <dgm:pt modelId="{CAF057C9-783A-F646-86FF-932057E82860}" type="pres">
      <dgm:prSet presAssocID="{8DF63F51-20F1-0749-8576-0D22ED1B7F12}" presName="space" presStyleCnt="0"/>
      <dgm:spPr/>
    </dgm:pt>
    <dgm:pt modelId="{39B091EA-0B18-864F-A285-2FDACB68297B}" type="pres">
      <dgm:prSet presAssocID="{05653946-E5AC-AA46-B03A-1B0315253317}" presName="compositeA" presStyleCnt="0"/>
      <dgm:spPr/>
    </dgm:pt>
    <dgm:pt modelId="{752FA78F-5EA6-A346-AE91-AA8122C3F5BC}" type="pres">
      <dgm:prSet presAssocID="{05653946-E5AC-AA46-B03A-1B0315253317}" presName="textA" presStyleLbl="revTx" presStyleIdx="2" presStyleCnt="5" custScaleX="136761" custLinFactNeighborX="-1298" custLinFactNeighborY="55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9BB8AD-B23E-A449-8878-8B78F5A5B70E}" type="pres">
      <dgm:prSet presAssocID="{05653946-E5AC-AA46-B03A-1B0315253317}" presName="circleA" presStyleLbl="node1" presStyleIdx="2" presStyleCnt="5"/>
      <dgm:spPr/>
    </dgm:pt>
    <dgm:pt modelId="{445D5AA8-7A59-C84F-BDAC-D197116C3738}" type="pres">
      <dgm:prSet presAssocID="{05653946-E5AC-AA46-B03A-1B0315253317}" presName="spaceA" presStyleCnt="0"/>
      <dgm:spPr/>
    </dgm:pt>
    <dgm:pt modelId="{BE6E405F-37AF-9743-8E3A-984D2897F2D6}" type="pres">
      <dgm:prSet presAssocID="{04E7198A-7E1A-B142-AEAE-6C71CDE7E31E}" presName="space" presStyleCnt="0"/>
      <dgm:spPr/>
    </dgm:pt>
    <dgm:pt modelId="{B101B4C9-E54C-604D-834F-C0DCCE67D4B0}" type="pres">
      <dgm:prSet presAssocID="{3AFD8DE9-6A15-F04E-ADAF-7AC3D79F7FCA}" presName="compositeB" presStyleCnt="0"/>
      <dgm:spPr/>
    </dgm:pt>
    <dgm:pt modelId="{00A426ED-104B-9040-AEAE-E7483EB6EC6C}" type="pres">
      <dgm:prSet presAssocID="{3AFD8DE9-6A15-F04E-ADAF-7AC3D79F7FCA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F62DAF-9DA1-D543-86B7-7ED5AA3A7308}" type="pres">
      <dgm:prSet presAssocID="{3AFD8DE9-6A15-F04E-ADAF-7AC3D79F7FCA}" presName="circleB" presStyleLbl="node1" presStyleIdx="3" presStyleCnt="5"/>
      <dgm:spPr/>
    </dgm:pt>
    <dgm:pt modelId="{14F13256-72C8-3947-80A4-76CF91359B27}" type="pres">
      <dgm:prSet presAssocID="{3AFD8DE9-6A15-F04E-ADAF-7AC3D79F7FCA}" presName="spaceB" presStyleCnt="0"/>
      <dgm:spPr/>
    </dgm:pt>
    <dgm:pt modelId="{950ADC7F-B4A4-5D43-937E-34FC28E38E2A}" type="pres">
      <dgm:prSet presAssocID="{86AE2AD6-1DA6-7D49-BA8B-A01580425DCD}" presName="space" presStyleCnt="0"/>
      <dgm:spPr/>
    </dgm:pt>
    <dgm:pt modelId="{46F93195-869C-5942-8599-F1544BBF343B}" type="pres">
      <dgm:prSet presAssocID="{DA53A74B-AF33-FF49-8E67-F9D93FBD59B7}" presName="compositeA" presStyleCnt="0"/>
      <dgm:spPr/>
    </dgm:pt>
    <dgm:pt modelId="{7E8CADCC-A940-5D49-B814-7ADAF806F420}" type="pres">
      <dgm:prSet presAssocID="{DA53A74B-AF33-FF49-8E67-F9D93FBD59B7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B6B817-2AC7-4A48-908C-7E4826A67D86}" type="pres">
      <dgm:prSet presAssocID="{DA53A74B-AF33-FF49-8E67-F9D93FBD59B7}" presName="circleA" presStyleLbl="node1" presStyleIdx="4" presStyleCnt="5"/>
      <dgm:spPr/>
    </dgm:pt>
    <dgm:pt modelId="{E4DE6B6D-E530-E543-BB26-6B539C013506}" type="pres">
      <dgm:prSet presAssocID="{DA53A74B-AF33-FF49-8E67-F9D93FBD59B7}" presName="spaceA" presStyleCnt="0"/>
      <dgm:spPr/>
    </dgm:pt>
  </dgm:ptLst>
  <dgm:cxnLst>
    <dgm:cxn modelId="{E0CDA7BD-97FC-4DB7-B442-308C2C6CDAF7}" type="presOf" srcId="{768E2052-B03B-B343-A523-8C442518F939}" destId="{A709B558-F19E-194E-980D-2A57B4C9AC52}" srcOrd="0" destOrd="0" presId="urn:microsoft.com/office/officeart/2005/8/layout/hProcess11"/>
    <dgm:cxn modelId="{1015BD86-E306-324A-99E6-86361A4ABEDF}" srcId="{9D6EC112-F970-0E40-B280-11DEE3CB152D}" destId="{3AFD8DE9-6A15-F04E-ADAF-7AC3D79F7FCA}" srcOrd="3" destOrd="0" parTransId="{8859141C-CCA8-674A-BAEF-A283B32A2B0B}" sibTransId="{86AE2AD6-1DA6-7D49-BA8B-A01580425DCD}"/>
    <dgm:cxn modelId="{61491039-9BAE-A142-AD4C-C3A6B274946B}" srcId="{9D6EC112-F970-0E40-B280-11DEE3CB152D}" destId="{05653946-E5AC-AA46-B03A-1B0315253317}" srcOrd="2" destOrd="0" parTransId="{F40D1ED1-CDC9-DC4D-AD57-CCED708FA62B}" sibTransId="{04E7198A-7E1A-B142-AEAE-6C71CDE7E31E}"/>
    <dgm:cxn modelId="{C1135C7A-4A3A-D341-9048-3FA12B7E24FC}" srcId="{9D6EC112-F970-0E40-B280-11DEE3CB152D}" destId="{768E2052-B03B-B343-A523-8C442518F939}" srcOrd="1" destOrd="0" parTransId="{CE1A0E5B-D980-A54B-9679-9F7E29AE9928}" sibTransId="{8DF63F51-20F1-0749-8576-0D22ED1B7F12}"/>
    <dgm:cxn modelId="{03988DE9-2A1B-4B10-A346-82F01F7B4C9C}" type="presOf" srcId="{863AC1C9-326B-4F42-95A4-474F4B5BFA70}" destId="{2C5FC7A0-F271-A445-BFFE-E35348378BFB}" srcOrd="0" destOrd="0" presId="urn:microsoft.com/office/officeart/2005/8/layout/hProcess11"/>
    <dgm:cxn modelId="{CB97D5B0-0486-4914-9173-CE7FA8F8E39B}" type="presOf" srcId="{3AFD8DE9-6A15-F04E-ADAF-7AC3D79F7FCA}" destId="{00A426ED-104B-9040-AEAE-E7483EB6EC6C}" srcOrd="0" destOrd="0" presId="urn:microsoft.com/office/officeart/2005/8/layout/hProcess11"/>
    <dgm:cxn modelId="{991BED69-955B-FB47-A3EA-0DEE783B4D2C}" srcId="{9D6EC112-F970-0E40-B280-11DEE3CB152D}" destId="{DA53A74B-AF33-FF49-8E67-F9D93FBD59B7}" srcOrd="4" destOrd="0" parTransId="{7E80CCEC-192A-4743-AC5D-7BD2EC25E3E3}" sibTransId="{613CD428-41BB-AB42-B525-A50267B38F70}"/>
    <dgm:cxn modelId="{378FA590-9161-4F5B-A9F2-E24F1946F3BB}" type="presOf" srcId="{DA53A74B-AF33-FF49-8E67-F9D93FBD59B7}" destId="{7E8CADCC-A940-5D49-B814-7ADAF806F420}" srcOrd="0" destOrd="0" presId="urn:microsoft.com/office/officeart/2005/8/layout/hProcess11"/>
    <dgm:cxn modelId="{CF363E5F-068C-45F5-8041-3944498F2DE8}" type="presOf" srcId="{9D6EC112-F970-0E40-B280-11DEE3CB152D}" destId="{A53D9CC8-42C0-FC46-9311-B06A302D12CC}" srcOrd="0" destOrd="0" presId="urn:microsoft.com/office/officeart/2005/8/layout/hProcess11"/>
    <dgm:cxn modelId="{EA9B3699-E370-4BFB-B1F1-B433193CD14F}" type="presOf" srcId="{05653946-E5AC-AA46-B03A-1B0315253317}" destId="{752FA78F-5EA6-A346-AE91-AA8122C3F5BC}" srcOrd="0" destOrd="0" presId="urn:microsoft.com/office/officeart/2005/8/layout/hProcess11"/>
    <dgm:cxn modelId="{1590963F-7EF1-754C-86E4-7E257BDD43CA}" srcId="{9D6EC112-F970-0E40-B280-11DEE3CB152D}" destId="{863AC1C9-326B-4F42-95A4-474F4B5BFA70}" srcOrd="0" destOrd="0" parTransId="{F9708140-5549-6546-B42E-1017A7546567}" sibTransId="{B8DCBC71-4A01-B349-AE6D-E9E328EABE43}"/>
    <dgm:cxn modelId="{86A0D538-A0DC-4598-AAA3-71784ED5FAA7}" type="presParOf" srcId="{A53D9CC8-42C0-FC46-9311-B06A302D12CC}" destId="{C622ACA5-3477-104C-957A-E1B871B970C8}" srcOrd="0" destOrd="0" presId="urn:microsoft.com/office/officeart/2005/8/layout/hProcess11"/>
    <dgm:cxn modelId="{8689AA80-75D5-45C2-8FAB-8BF987EF32F4}" type="presParOf" srcId="{A53D9CC8-42C0-FC46-9311-B06A302D12CC}" destId="{D711F904-AB14-AC40-8800-3EACF864D6D2}" srcOrd="1" destOrd="0" presId="urn:microsoft.com/office/officeart/2005/8/layout/hProcess11"/>
    <dgm:cxn modelId="{683470F2-8961-433B-A5DE-6B608E581542}" type="presParOf" srcId="{D711F904-AB14-AC40-8800-3EACF864D6D2}" destId="{FD58DD4E-FB9F-374B-939E-ABC2455F0783}" srcOrd="0" destOrd="0" presId="urn:microsoft.com/office/officeart/2005/8/layout/hProcess11"/>
    <dgm:cxn modelId="{3CF3740B-CF1B-4440-B2C2-5FAA67C29D9E}" type="presParOf" srcId="{FD58DD4E-FB9F-374B-939E-ABC2455F0783}" destId="{2C5FC7A0-F271-A445-BFFE-E35348378BFB}" srcOrd="0" destOrd="0" presId="urn:microsoft.com/office/officeart/2005/8/layout/hProcess11"/>
    <dgm:cxn modelId="{085532F2-E2D5-4C26-B656-24D0DD3256A7}" type="presParOf" srcId="{FD58DD4E-FB9F-374B-939E-ABC2455F0783}" destId="{9CBCCFA0-1D39-4643-9098-C40495D5D72E}" srcOrd="1" destOrd="0" presId="urn:microsoft.com/office/officeart/2005/8/layout/hProcess11"/>
    <dgm:cxn modelId="{9FF8324F-88F0-43A6-91BD-3417F4B9FB75}" type="presParOf" srcId="{FD58DD4E-FB9F-374B-939E-ABC2455F0783}" destId="{79F9C280-8786-9D4F-8885-0A8690725CD6}" srcOrd="2" destOrd="0" presId="urn:microsoft.com/office/officeart/2005/8/layout/hProcess11"/>
    <dgm:cxn modelId="{83C89791-F2B6-49ED-B249-206C2A2D8A70}" type="presParOf" srcId="{D711F904-AB14-AC40-8800-3EACF864D6D2}" destId="{0AAE7A7A-0906-734F-9F3F-EFC55E9CD0EF}" srcOrd="1" destOrd="0" presId="urn:microsoft.com/office/officeart/2005/8/layout/hProcess11"/>
    <dgm:cxn modelId="{A565C1D4-B13A-411C-B800-DCEE52C6A114}" type="presParOf" srcId="{D711F904-AB14-AC40-8800-3EACF864D6D2}" destId="{A8E607D9-DDBD-6347-AB6F-E588052A311A}" srcOrd="2" destOrd="0" presId="urn:microsoft.com/office/officeart/2005/8/layout/hProcess11"/>
    <dgm:cxn modelId="{A4343ACD-F9AC-42B5-87E4-4D2A82CD91E3}" type="presParOf" srcId="{A8E607D9-DDBD-6347-AB6F-E588052A311A}" destId="{A709B558-F19E-194E-980D-2A57B4C9AC52}" srcOrd="0" destOrd="0" presId="urn:microsoft.com/office/officeart/2005/8/layout/hProcess11"/>
    <dgm:cxn modelId="{EF63640E-09E8-4358-8285-C87D794361CB}" type="presParOf" srcId="{A8E607D9-DDBD-6347-AB6F-E588052A311A}" destId="{943A357E-F750-2943-A545-949A60BE7770}" srcOrd="1" destOrd="0" presId="urn:microsoft.com/office/officeart/2005/8/layout/hProcess11"/>
    <dgm:cxn modelId="{98F6C1C5-BA47-44C1-8D9C-0DED6B21FEA8}" type="presParOf" srcId="{A8E607D9-DDBD-6347-AB6F-E588052A311A}" destId="{F6410DC4-46C7-E141-954C-26114FE77CD7}" srcOrd="2" destOrd="0" presId="urn:microsoft.com/office/officeart/2005/8/layout/hProcess11"/>
    <dgm:cxn modelId="{D72236D5-BD9F-413C-809E-281C36D11786}" type="presParOf" srcId="{D711F904-AB14-AC40-8800-3EACF864D6D2}" destId="{CAF057C9-783A-F646-86FF-932057E82860}" srcOrd="3" destOrd="0" presId="urn:microsoft.com/office/officeart/2005/8/layout/hProcess11"/>
    <dgm:cxn modelId="{00121D2D-D9D6-43F9-97BD-B8D4149878BB}" type="presParOf" srcId="{D711F904-AB14-AC40-8800-3EACF864D6D2}" destId="{39B091EA-0B18-864F-A285-2FDACB68297B}" srcOrd="4" destOrd="0" presId="urn:microsoft.com/office/officeart/2005/8/layout/hProcess11"/>
    <dgm:cxn modelId="{B028BB52-E410-45B3-ACAC-21569DD2C675}" type="presParOf" srcId="{39B091EA-0B18-864F-A285-2FDACB68297B}" destId="{752FA78F-5EA6-A346-AE91-AA8122C3F5BC}" srcOrd="0" destOrd="0" presId="urn:microsoft.com/office/officeart/2005/8/layout/hProcess11"/>
    <dgm:cxn modelId="{1EC1C8E1-CC55-437D-BA91-ACD27795952F}" type="presParOf" srcId="{39B091EA-0B18-864F-A285-2FDACB68297B}" destId="{629BB8AD-B23E-A449-8878-8B78F5A5B70E}" srcOrd="1" destOrd="0" presId="urn:microsoft.com/office/officeart/2005/8/layout/hProcess11"/>
    <dgm:cxn modelId="{6C3017E8-9BBE-46B0-BFED-34C85036D4C0}" type="presParOf" srcId="{39B091EA-0B18-864F-A285-2FDACB68297B}" destId="{445D5AA8-7A59-C84F-BDAC-D197116C3738}" srcOrd="2" destOrd="0" presId="urn:microsoft.com/office/officeart/2005/8/layout/hProcess11"/>
    <dgm:cxn modelId="{58069EE1-1F4B-489C-B00A-10ECDB5BD741}" type="presParOf" srcId="{D711F904-AB14-AC40-8800-3EACF864D6D2}" destId="{BE6E405F-37AF-9743-8E3A-984D2897F2D6}" srcOrd="5" destOrd="0" presId="urn:microsoft.com/office/officeart/2005/8/layout/hProcess11"/>
    <dgm:cxn modelId="{D4F07B5D-BE20-4440-82E0-9F6442161C82}" type="presParOf" srcId="{D711F904-AB14-AC40-8800-3EACF864D6D2}" destId="{B101B4C9-E54C-604D-834F-C0DCCE67D4B0}" srcOrd="6" destOrd="0" presId="urn:microsoft.com/office/officeart/2005/8/layout/hProcess11"/>
    <dgm:cxn modelId="{06BD6EFC-76FE-4BDF-815B-7057666576E0}" type="presParOf" srcId="{B101B4C9-E54C-604D-834F-C0DCCE67D4B0}" destId="{00A426ED-104B-9040-AEAE-E7483EB6EC6C}" srcOrd="0" destOrd="0" presId="urn:microsoft.com/office/officeart/2005/8/layout/hProcess11"/>
    <dgm:cxn modelId="{61F7CDDE-C17F-4992-BC5B-A8150E232E2C}" type="presParOf" srcId="{B101B4C9-E54C-604D-834F-C0DCCE67D4B0}" destId="{A5F62DAF-9DA1-D543-86B7-7ED5AA3A7308}" srcOrd="1" destOrd="0" presId="urn:microsoft.com/office/officeart/2005/8/layout/hProcess11"/>
    <dgm:cxn modelId="{1133AC33-376B-4420-9D1C-A6335A029E50}" type="presParOf" srcId="{B101B4C9-E54C-604D-834F-C0DCCE67D4B0}" destId="{14F13256-72C8-3947-80A4-76CF91359B27}" srcOrd="2" destOrd="0" presId="urn:microsoft.com/office/officeart/2005/8/layout/hProcess11"/>
    <dgm:cxn modelId="{650FA5DF-A92F-44FD-B3EA-ACAFA031DAF6}" type="presParOf" srcId="{D711F904-AB14-AC40-8800-3EACF864D6D2}" destId="{950ADC7F-B4A4-5D43-937E-34FC28E38E2A}" srcOrd="7" destOrd="0" presId="urn:microsoft.com/office/officeart/2005/8/layout/hProcess11"/>
    <dgm:cxn modelId="{DB4C1F6E-D93E-42E2-B5DA-CDB90F33B041}" type="presParOf" srcId="{D711F904-AB14-AC40-8800-3EACF864D6D2}" destId="{46F93195-869C-5942-8599-F1544BBF343B}" srcOrd="8" destOrd="0" presId="urn:microsoft.com/office/officeart/2005/8/layout/hProcess11"/>
    <dgm:cxn modelId="{FA797854-DE51-4885-8160-75AB9D3DAED5}" type="presParOf" srcId="{46F93195-869C-5942-8599-F1544BBF343B}" destId="{7E8CADCC-A940-5D49-B814-7ADAF806F420}" srcOrd="0" destOrd="0" presId="urn:microsoft.com/office/officeart/2005/8/layout/hProcess11"/>
    <dgm:cxn modelId="{6CC3B8DC-B758-4764-95AC-B35BF15037C0}" type="presParOf" srcId="{46F93195-869C-5942-8599-F1544BBF343B}" destId="{5DB6B817-2AC7-4A48-908C-7E4826A67D86}" srcOrd="1" destOrd="0" presId="urn:microsoft.com/office/officeart/2005/8/layout/hProcess11"/>
    <dgm:cxn modelId="{47B85E86-8D26-478D-A77D-2CC1C9D57C9C}" type="presParOf" srcId="{46F93195-869C-5942-8599-F1544BBF343B}" destId="{E4DE6B6D-E530-E543-BB26-6B539C01350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400C7-59B7-45D4-95A8-BCF0798F84FB}">
      <dsp:nvSpPr>
        <dsp:cNvPr id="0" name=""/>
        <dsp:cNvSpPr/>
      </dsp:nvSpPr>
      <dsp:spPr>
        <a:xfrm rot="5400000">
          <a:off x="-155760" y="167435"/>
          <a:ext cx="1024985" cy="717490"/>
        </a:xfrm>
        <a:prstGeom prst="chevron">
          <a:avLst/>
        </a:prstGeom>
        <a:solidFill>
          <a:srgbClr val="92D050"/>
        </a:solid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solidFill>
                <a:schemeClr val="tx1"/>
              </a:solidFill>
            </a:rPr>
            <a:t>1</a:t>
          </a:r>
          <a:endParaRPr lang="es-PA" sz="2000" b="1" kern="1200" dirty="0">
            <a:solidFill>
              <a:schemeClr val="tx1"/>
            </a:solidFill>
          </a:endParaRPr>
        </a:p>
      </dsp:txBody>
      <dsp:txXfrm rot="-5400000">
        <a:off x="-2012" y="372432"/>
        <a:ext cx="717490" cy="307495"/>
      </dsp:txXfrm>
    </dsp:sp>
    <dsp:sp modelId="{44A2B909-1C3E-467B-BF12-531731E51530}">
      <dsp:nvSpPr>
        <dsp:cNvPr id="0" name=""/>
        <dsp:cNvSpPr/>
      </dsp:nvSpPr>
      <dsp:spPr>
        <a:xfrm rot="5400000">
          <a:off x="4367012" y="-3637847"/>
          <a:ext cx="666240" cy="796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s-MX" sz="2000" b="1" kern="1200" dirty="0"/>
            <a:t>Promoción de la investigación en grado y postgrado</a:t>
          </a:r>
          <a:endParaRPr lang="es-PA" sz="2000" b="1" kern="1200" dirty="0"/>
        </a:p>
      </dsp:txBody>
      <dsp:txXfrm rot="-5400000">
        <a:off x="715478" y="46210"/>
        <a:ext cx="7936786" cy="601194"/>
      </dsp:txXfrm>
    </dsp:sp>
    <dsp:sp modelId="{24A5D062-CF4C-438A-9288-1248F42E3F42}">
      <dsp:nvSpPr>
        <dsp:cNvPr id="0" name=""/>
        <dsp:cNvSpPr/>
      </dsp:nvSpPr>
      <dsp:spPr>
        <a:xfrm rot="5400000">
          <a:off x="-155760" y="1099265"/>
          <a:ext cx="1024985" cy="717490"/>
        </a:xfrm>
        <a:prstGeom prst="chevron">
          <a:avLst/>
        </a:prstGeom>
        <a:solidFill>
          <a:srgbClr val="92D050"/>
        </a:solid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solidFill>
                <a:schemeClr val="tx1"/>
              </a:solidFill>
            </a:rPr>
            <a:t>2</a:t>
          </a:r>
          <a:endParaRPr lang="es-PA" sz="2000" b="1" kern="1200" dirty="0">
            <a:solidFill>
              <a:schemeClr val="tx1"/>
            </a:solidFill>
          </a:endParaRPr>
        </a:p>
      </dsp:txBody>
      <dsp:txXfrm rot="-5400000">
        <a:off x="-2012" y="1304262"/>
        <a:ext cx="717490" cy="307495"/>
      </dsp:txXfrm>
    </dsp:sp>
    <dsp:sp modelId="{11797D9B-4A8A-4EFD-B45B-AA202C4ADEA7}">
      <dsp:nvSpPr>
        <dsp:cNvPr id="0" name=""/>
        <dsp:cNvSpPr/>
      </dsp:nvSpPr>
      <dsp:spPr>
        <a:xfrm rot="5400000">
          <a:off x="4367012" y="-2706017"/>
          <a:ext cx="666240" cy="796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s-MX" sz="2000" b="1" kern="1200" dirty="0"/>
            <a:t>Fortalecimiento de redes de investigación</a:t>
          </a:r>
          <a:endParaRPr lang="es-PA" sz="2000" b="1" kern="1200" dirty="0"/>
        </a:p>
      </dsp:txBody>
      <dsp:txXfrm rot="-5400000">
        <a:off x="715478" y="978040"/>
        <a:ext cx="7936786" cy="601194"/>
      </dsp:txXfrm>
    </dsp:sp>
    <dsp:sp modelId="{24FB6AF3-5266-49A8-8681-7492D0E510D9}">
      <dsp:nvSpPr>
        <dsp:cNvPr id="0" name=""/>
        <dsp:cNvSpPr/>
      </dsp:nvSpPr>
      <dsp:spPr>
        <a:xfrm rot="5400000">
          <a:off x="-155760" y="2031094"/>
          <a:ext cx="1024985" cy="717490"/>
        </a:xfrm>
        <a:prstGeom prst="chevron">
          <a:avLst/>
        </a:prstGeom>
        <a:solidFill>
          <a:srgbClr val="92D050"/>
        </a:solid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solidFill>
                <a:schemeClr val="tx1"/>
              </a:solidFill>
            </a:rPr>
            <a:t>3</a:t>
          </a:r>
          <a:endParaRPr lang="es-PA" sz="2000" b="1" kern="1200" dirty="0">
            <a:solidFill>
              <a:schemeClr val="tx1"/>
            </a:solidFill>
          </a:endParaRPr>
        </a:p>
      </dsp:txBody>
      <dsp:txXfrm rot="-5400000">
        <a:off x="-2012" y="2236091"/>
        <a:ext cx="717490" cy="307495"/>
      </dsp:txXfrm>
    </dsp:sp>
    <dsp:sp modelId="{098C2648-C3C8-4CD4-B1AF-2C1C1F8CA917}">
      <dsp:nvSpPr>
        <dsp:cNvPr id="0" name=""/>
        <dsp:cNvSpPr/>
      </dsp:nvSpPr>
      <dsp:spPr>
        <a:xfrm rot="5400000">
          <a:off x="4367012" y="-1774187"/>
          <a:ext cx="666240" cy="796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s-MX" sz="2000" b="1" kern="1200" dirty="0"/>
            <a:t>Estímulo a  la innovación y transferencia tecnológica que contribuyan a resolver los problemas del país </a:t>
          </a:r>
          <a:endParaRPr lang="es-PA" sz="2000" b="1" kern="1200" dirty="0"/>
        </a:p>
      </dsp:txBody>
      <dsp:txXfrm rot="-5400000">
        <a:off x="715478" y="1909870"/>
        <a:ext cx="7936786" cy="601194"/>
      </dsp:txXfrm>
    </dsp:sp>
    <dsp:sp modelId="{FCE1D653-463D-4440-9CA0-338890090CB0}">
      <dsp:nvSpPr>
        <dsp:cNvPr id="0" name=""/>
        <dsp:cNvSpPr/>
      </dsp:nvSpPr>
      <dsp:spPr>
        <a:xfrm rot="5400000">
          <a:off x="-155760" y="2962924"/>
          <a:ext cx="1024985" cy="717490"/>
        </a:xfrm>
        <a:prstGeom prst="chevron">
          <a:avLst/>
        </a:prstGeom>
        <a:solidFill>
          <a:srgbClr val="92D050"/>
        </a:solid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solidFill>
                <a:schemeClr val="tx1"/>
              </a:solidFill>
            </a:rPr>
            <a:t>4</a:t>
          </a:r>
          <a:endParaRPr lang="es-PA" sz="2000" b="1" kern="1200" dirty="0">
            <a:solidFill>
              <a:schemeClr val="tx1"/>
            </a:solidFill>
          </a:endParaRPr>
        </a:p>
      </dsp:txBody>
      <dsp:txXfrm rot="-5400000">
        <a:off x="-2012" y="3167921"/>
        <a:ext cx="717490" cy="307495"/>
      </dsp:txXfrm>
    </dsp:sp>
    <dsp:sp modelId="{5B362942-C4AE-43C8-8907-E1B4A736089A}">
      <dsp:nvSpPr>
        <dsp:cNvPr id="0" name=""/>
        <dsp:cNvSpPr/>
      </dsp:nvSpPr>
      <dsp:spPr>
        <a:xfrm rot="5400000">
          <a:off x="4367012" y="-842357"/>
          <a:ext cx="666240" cy="796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s-MX" sz="2000" b="1" kern="1200" dirty="0"/>
            <a:t>Desarrollo de  un programa institucional para el fortalecimiento y divulgación  de la producción científica</a:t>
          </a:r>
          <a:endParaRPr lang="es-PA" sz="2000" b="1" kern="1200" dirty="0"/>
        </a:p>
      </dsp:txBody>
      <dsp:txXfrm rot="-5400000">
        <a:off x="715478" y="2841700"/>
        <a:ext cx="7936786" cy="601194"/>
      </dsp:txXfrm>
    </dsp:sp>
    <dsp:sp modelId="{E0C62127-4AE5-417C-BBEE-22A707D4937F}">
      <dsp:nvSpPr>
        <dsp:cNvPr id="0" name=""/>
        <dsp:cNvSpPr/>
      </dsp:nvSpPr>
      <dsp:spPr>
        <a:xfrm rot="5400000">
          <a:off x="-153528" y="3914300"/>
          <a:ext cx="1024985" cy="717490"/>
        </a:xfrm>
        <a:prstGeom prst="chevron">
          <a:avLst/>
        </a:prstGeom>
        <a:solidFill>
          <a:srgbClr val="92D050"/>
        </a:solid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solidFill>
                <a:schemeClr val="tx1"/>
              </a:solidFill>
            </a:rPr>
            <a:t>5</a:t>
          </a:r>
          <a:endParaRPr lang="es-PA" sz="2000" b="1" kern="1200" dirty="0">
            <a:solidFill>
              <a:schemeClr val="tx1"/>
            </a:solidFill>
          </a:endParaRPr>
        </a:p>
      </dsp:txBody>
      <dsp:txXfrm rot="-5400000">
        <a:off x="220" y="4119297"/>
        <a:ext cx="717490" cy="307495"/>
      </dsp:txXfrm>
    </dsp:sp>
    <dsp:sp modelId="{6943FC7A-190F-4979-9636-BB8ECA70924F}">
      <dsp:nvSpPr>
        <dsp:cNvPr id="0" name=""/>
        <dsp:cNvSpPr/>
      </dsp:nvSpPr>
      <dsp:spPr>
        <a:xfrm rot="5400000">
          <a:off x="4367012" y="89471"/>
          <a:ext cx="666240" cy="796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s-MX" sz="2000" b="1" kern="1200" dirty="0"/>
            <a:t>Desarrollo y divulgación de  las políticas que promueven la investigación, normativas y programas</a:t>
          </a:r>
          <a:endParaRPr lang="es-PA" sz="2000" b="1" kern="1200" dirty="0"/>
        </a:p>
      </dsp:txBody>
      <dsp:txXfrm rot="-5400000">
        <a:off x="715478" y="3773529"/>
        <a:ext cx="7936786" cy="601194"/>
      </dsp:txXfrm>
    </dsp:sp>
    <dsp:sp modelId="{96D676EE-2442-400D-A268-B28C4F282BB1}">
      <dsp:nvSpPr>
        <dsp:cNvPr id="0" name=""/>
        <dsp:cNvSpPr/>
      </dsp:nvSpPr>
      <dsp:spPr>
        <a:xfrm rot="5400000">
          <a:off x="-155760" y="5009107"/>
          <a:ext cx="1024985" cy="717490"/>
        </a:xfrm>
        <a:prstGeom prst="chevron">
          <a:avLst/>
        </a:prstGeom>
        <a:solidFill>
          <a:srgbClr val="92D050"/>
        </a:solid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solidFill>
                <a:schemeClr val="tx1"/>
              </a:solidFill>
            </a:rPr>
            <a:t>6</a:t>
          </a:r>
          <a:endParaRPr lang="es-PA" sz="2000" b="1" kern="1200" dirty="0">
            <a:solidFill>
              <a:schemeClr val="tx1"/>
            </a:solidFill>
          </a:endParaRPr>
        </a:p>
      </dsp:txBody>
      <dsp:txXfrm rot="-5400000">
        <a:off x="-2012" y="5214104"/>
        <a:ext cx="717490" cy="307495"/>
      </dsp:txXfrm>
    </dsp:sp>
    <dsp:sp modelId="{29FE3DD7-323B-48BC-8646-3E0F2C94C5B2}">
      <dsp:nvSpPr>
        <dsp:cNvPr id="0" name=""/>
        <dsp:cNvSpPr/>
      </dsp:nvSpPr>
      <dsp:spPr>
        <a:xfrm rot="5400000">
          <a:off x="4184489" y="1321556"/>
          <a:ext cx="1031287" cy="79773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s-MX" sz="2000" b="1" kern="1200" dirty="0"/>
            <a:t> Visión activa de las necesidades  de personal e infraestructura a corto, mediano y largo plazo en tecnologías emergentes</a:t>
          </a:r>
          <a:endParaRPr lang="es-PA" sz="20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A" sz="1100" b="1" kern="1200" dirty="0"/>
        </a:p>
      </dsp:txBody>
      <dsp:txXfrm rot="-5400000">
        <a:off x="711454" y="4844935"/>
        <a:ext cx="7927015" cy="930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D7F81-F083-4BE6-B3A7-C9EF3969EAE2}">
      <dsp:nvSpPr>
        <dsp:cNvPr id="0" name=""/>
        <dsp:cNvSpPr/>
      </dsp:nvSpPr>
      <dsp:spPr>
        <a:xfrm rot="5400000">
          <a:off x="-172802" y="174346"/>
          <a:ext cx="1152014" cy="8064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solidFill>
                <a:schemeClr val="tx1"/>
              </a:solidFill>
            </a:rPr>
            <a:t>2015</a:t>
          </a:r>
        </a:p>
      </dsp:txBody>
      <dsp:txXfrm rot="-5400000">
        <a:off x="0" y="404749"/>
        <a:ext cx="806410" cy="345604"/>
      </dsp:txXfrm>
    </dsp:sp>
    <dsp:sp modelId="{6013409D-7F09-4520-849A-47803781CB7E}">
      <dsp:nvSpPr>
        <dsp:cNvPr id="0" name=""/>
        <dsp:cNvSpPr/>
      </dsp:nvSpPr>
      <dsp:spPr>
        <a:xfrm rot="5400000">
          <a:off x="2351593" y="-1543639"/>
          <a:ext cx="749203" cy="3839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Se lanza JIC UTP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72 proyectos estudiantiles</a:t>
          </a:r>
        </a:p>
      </dsp:txBody>
      <dsp:txXfrm rot="-5400000">
        <a:off x="806410" y="38117"/>
        <a:ext cx="3802997" cy="676057"/>
      </dsp:txXfrm>
    </dsp:sp>
    <dsp:sp modelId="{80F4FD0E-0072-4576-B84A-8218C4C76C76}">
      <dsp:nvSpPr>
        <dsp:cNvPr id="0" name=""/>
        <dsp:cNvSpPr/>
      </dsp:nvSpPr>
      <dsp:spPr>
        <a:xfrm rot="5400000">
          <a:off x="-172802" y="1124370"/>
          <a:ext cx="1152014" cy="8064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solidFill>
                <a:schemeClr val="tx1"/>
              </a:solidFill>
            </a:rPr>
            <a:t>2016</a:t>
          </a:r>
        </a:p>
      </dsp:txBody>
      <dsp:txXfrm rot="-5400000">
        <a:off x="0" y="1354773"/>
        <a:ext cx="806410" cy="345604"/>
      </dsp:txXfrm>
    </dsp:sp>
    <dsp:sp modelId="{4DFFA25C-8646-4A50-83D3-5FFF63538800}">
      <dsp:nvSpPr>
        <dsp:cNvPr id="0" name=""/>
        <dsp:cNvSpPr/>
      </dsp:nvSpPr>
      <dsp:spPr>
        <a:xfrm rot="5400000">
          <a:off x="2351790" y="-593812"/>
          <a:ext cx="748809" cy="3839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JIC se extiende a todas las universidades acreditadas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Más de 230 proyectos</a:t>
          </a:r>
        </a:p>
      </dsp:txBody>
      <dsp:txXfrm rot="-5400000">
        <a:off x="806410" y="988122"/>
        <a:ext cx="3803016" cy="675701"/>
      </dsp:txXfrm>
    </dsp:sp>
    <dsp:sp modelId="{10E7E3D7-BBA3-4082-AF62-FB7A71F336EB}">
      <dsp:nvSpPr>
        <dsp:cNvPr id="0" name=""/>
        <dsp:cNvSpPr/>
      </dsp:nvSpPr>
      <dsp:spPr>
        <a:xfrm rot="5400000">
          <a:off x="-172802" y="2075938"/>
          <a:ext cx="1152014" cy="8064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solidFill>
                <a:schemeClr val="tx1"/>
              </a:solidFill>
            </a:rPr>
            <a:t>2017</a:t>
          </a:r>
        </a:p>
      </dsp:txBody>
      <dsp:txXfrm rot="-5400000">
        <a:off x="0" y="2306341"/>
        <a:ext cx="806410" cy="345604"/>
      </dsp:txXfrm>
    </dsp:sp>
    <dsp:sp modelId="{F19A3EAB-4246-4F9E-9744-00EB703905FA}">
      <dsp:nvSpPr>
        <dsp:cNvPr id="0" name=""/>
        <dsp:cNvSpPr/>
      </dsp:nvSpPr>
      <dsp:spPr>
        <a:xfrm rot="5400000">
          <a:off x="2351790" y="356211"/>
          <a:ext cx="748809" cy="3839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JIC más de 260 proyectos evaluados en la UTP (participación de todas las Sedes Regionales)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37 proyectos finalistas de 9 universidades</a:t>
          </a:r>
        </a:p>
      </dsp:txBody>
      <dsp:txXfrm rot="-5400000">
        <a:off x="806410" y="1938145"/>
        <a:ext cx="3803016" cy="6757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7ADEF-B437-4A66-A81C-15DFB52658EE}">
      <dsp:nvSpPr>
        <dsp:cNvPr id="0" name=""/>
        <dsp:cNvSpPr/>
      </dsp:nvSpPr>
      <dsp:spPr>
        <a:xfrm>
          <a:off x="261996" y="0"/>
          <a:ext cx="3916285" cy="391628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49F35-30B1-4E26-AA99-13BF3E325D67}">
      <dsp:nvSpPr>
        <dsp:cNvPr id="0" name=""/>
        <dsp:cNvSpPr/>
      </dsp:nvSpPr>
      <dsp:spPr>
        <a:xfrm>
          <a:off x="2220138" y="393731"/>
          <a:ext cx="2545585" cy="9270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Artículos de revisión del estado del arte</a:t>
          </a:r>
        </a:p>
      </dsp:txBody>
      <dsp:txXfrm>
        <a:off x="2265393" y="438986"/>
        <a:ext cx="2455075" cy="836548"/>
      </dsp:txXfrm>
    </dsp:sp>
    <dsp:sp modelId="{B87A93F6-C3BE-424B-8D9C-0520F4C27EE9}">
      <dsp:nvSpPr>
        <dsp:cNvPr id="0" name=""/>
        <dsp:cNvSpPr/>
      </dsp:nvSpPr>
      <dsp:spPr>
        <a:xfrm>
          <a:off x="2220138" y="1436672"/>
          <a:ext cx="2545585" cy="9270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Artículos de la JIC</a:t>
          </a:r>
        </a:p>
      </dsp:txBody>
      <dsp:txXfrm>
        <a:off x="2265393" y="1481927"/>
        <a:ext cx="2455075" cy="836548"/>
      </dsp:txXfrm>
    </dsp:sp>
    <dsp:sp modelId="{E4BC74ED-E137-42E9-914D-80F4D62A6291}">
      <dsp:nvSpPr>
        <dsp:cNvPr id="0" name=""/>
        <dsp:cNvSpPr/>
      </dsp:nvSpPr>
      <dsp:spPr>
        <a:xfrm>
          <a:off x="2220138" y="2479612"/>
          <a:ext cx="2545585" cy="9270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Artículos de tesis de pregrado</a:t>
          </a:r>
        </a:p>
      </dsp:txBody>
      <dsp:txXfrm>
        <a:off x="2265393" y="2524867"/>
        <a:ext cx="2455075" cy="8365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DD9A6-5F84-4DAA-968C-FC79F1681C4F}">
      <dsp:nvSpPr>
        <dsp:cNvPr id="0" name=""/>
        <dsp:cNvSpPr/>
      </dsp:nvSpPr>
      <dsp:spPr>
        <a:xfrm>
          <a:off x="109" y="0"/>
          <a:ext cx="1460651" cy="440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>
              <a:solidFill>
                <a:schemeClr val="tx1"/>
              </a:solidFill>
            </a:rPr>
            <a:t>Doctorado en Ingeniería de Proyectos</a:t>
          </a:r>
        </a:p>
      </dsp:txBody>
      <dsp:txXfrm>
        <a:off x="109" y="1763772"/>
        <a:ext cx="1460651" cy="1763772"/>
      </dsp:txXfrm>
    </dsp:sp>
    <dsp:sp modelId="{A84C1481-F1B2-4C3A-87BF-4C5BEF8EAD04}">
      <dsp:nvSpPr>
        <dsp:cNvPr id="0" name=""/>
        <dsp:cNvSpPr/>
      </dsp:nvSpPr>
      <dsp:spPr>
        <a:xfrm>
          <a:off x="43929" y="264565"/>
          <a:ext cx="1373012" cy="146834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62173-71B4-4E26-8FE2-473ABE5ECA37}">
      <dsp:nvSpPr>
        <dsp:cNvPr id="0" name=""/>
        <dsp:cNvSpPr/>
      </dsp:nvSpPr>
      <dsp:spPr>
        <a:xfrm>
          <a:off x="1504580" y="0"/>
          <a:ext cx="1460651" cy="440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>
              <a:solidFill>
                <a:schemeClr val="tx1"/>
              </a:solidFill>
            </a:rPr>
            <a:t>Doctorado en Biotecnología</a:t>
          </a:r>
        </a:p>
      </dsp:txBody>
      <dsp:txXfrm>
        <a:off x="1504580" y="1763772"/>
        <a:ext cx="1460651" cy="1763772"/>
      </dsp:txXfrm>
    </dsp:sp>
    <dsp:sp modelId="{EF3B6A25-BF2D-492C-9E16-24E6E1EE7A43}">
      <dsp:nvSpPr>
        <dsp:cNvPr id="0" name=""/>
        <dsp:cNvSpPr/>
      </dsp:nvSpPr>
      <dsp:spPr>
        <a:xfrm>
          <a:off x="1548400" y="264565"/>
          <a:ext cx="1373012" cy="146834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F1094-C6FE-4063-BB79-C46510D4B248}">
      <dsp:nvSpPr>
        <dsp:cNvPr id="0" name=""/>
        <dsp:cNvSpPr/>
      </dsp:nvSpPr>
      <dsp:spPr>
        <a:xfrm>
          <a:off x="3009051" y="0"/>
          <a:ext cx="1460651" cy="440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>
              <a:solidFill>
                <a:schemeClr val="tx1"/>
              </a:solidFill>
            </a:rPr>
            <a:t>Maestría en Ciencias de la Ingeniería Mecánica</a:t>
          </a:r>
        </a:p>
      </dsp:txBody>
      <dsp:txXfrm>
        <a:off x="3009051" y="1763772"/>
        <a:ext cx="1460651" cy="1763772"/>
      </dsp:txXfrm>
    </dsp:sp>
    <dsp:sp modelId="{2EA2F0FA-F2A7-494A-A6C0-50472489DD14}">
      <dsp:nvSpPr>
        <dsp:cNvPr id="0" name=""/>
        <dsp:cNvSpPr/>
      </dsp:nvSpPr>
      <dsp:spPr>
        <a:xfrm>
          <a:off x="3052871" y="264565"/>
          <a:ext cx="1373012" cy="146834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35A06-DE0A-423F-A54A-25F4B4C74228}">
      <dsp:nvSpPr>
        <dsp:cNvPr id="0" name=""/>
        <dsp:cNvSpPr/>
      </dsp:nvSpPr>
      <dsp:spPr>
        <a:xfrm>
          <a:off x="4513522" y="0"/>
          <a:ext cx="1460651" cy="440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>
              <a:solidFill>
                <a:schemeClr val="tx1"/>
              </a:solidFill>
            </a:rPr>
            <a:t>Maestría  en ciencias de la Ingeniería matemática</a:t>
          </a:r>
        </a:p>
      </dsp:txBody>
      <dsp:txXfrm>
        <a:off x="4513522" y="1763772"/>
        <a:ext cx="1460651" cy="1763772"/>
      </dsp:txXfrm>
    </dsp:sp>
    <dsp:sp modelId="{65E8B970-E9F8-439C-9F4E-30F1E7BAE32D}">
      <dsp:nvSpPr>
        <dsp:cNvPr id="0" name=""/>
        <dsp:cNvSpPr/>
      </dsp:nvSpPr>
      <dsp:spPr>
        <a:xfrm>
          <a:off x="4557342" y="264565"/>
          <a:ext cx="1373012" cy="1468340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3A860-53D5-46BC-9E64-53DE1E4602A1}">
      <dsp:nvSpPr>
        <dsp:cNvPr id="0" name=""/>
        <dsp:cNvSpPr/>
      </dsp:nvSpPr>
      <dsp:spPr>
        <a:xfrm>
          <a:off x="6017993" y="0"/>
          <a:ext cx="1460651" cy="440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>
              <a:solidFill>
                <a:schemeClr val="tx1"/>
              </a:solidFill>
            </a:rPr>
            <a:t>Maestría en ciencias de Tecnología de la Información y Comunicación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/>
        </a:p>
      </dsp:txBody>
      <dsp:txXfrm>
        <a:off x="6017993" y="1763772"/>
        <a:ext cx="1460651" cy="1763772"/>
      </dsp:txXfrm>
    </dsp:sp>
    <dsp:sp modelId="{2F4086F1-5733-4542-952E-5BB36D959493}">
      <dsp:nvSpPr>
        <dsp:cNvPr id="0" name=""/>
        <dsp:cNvSpPr/>
      </dsp:nvSpPr>
      <dsp:spPr>
        <a:xfrm>
          <a:off x="6061813" y="264565"/>
          <a:ext cx="1373012" cy="1468340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000" r="-1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0C22F-F4A6-4A87-9061-A2384C007CED}">
      <dsp:nvSpPr>
        <dsp:cNvPr id="0" name=""/>
        <dsp:cNvSpPr/>
      </dsp:nvSpPr>
      <dsp:spPr>
        <a:xfrm>
          <a:off x="7522464" y="0"/>
          <a:ext cx="1460651" cy="440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>
              <a:solidFill>
                <a:schemeClr val="tx1"/>
              </a:solidFill>
            </a:rPr>
            <a:t>Maestría en Ciencias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>
              <a:solidFill>
                <a:schemeClr val="tx1"/>
              </a:solidFill>
            </a:rPr>
            <a:t>Físicas</a:t>
          </a:r>
        </a:p>
      </dsp:txBody>
      <dsp:txXfrm>
        <a:off x="7522464" y="1763772"/>
        <a:ext cx="1460651" cy="1763772"/>
      </dsp:txXfrm>
    </dsp:sp>
    <dsp:sp modelId="{3A6D1A11-C2AC-4097-AF0A-595CE3EF8B9A}">
      <dsp:nvSpPr>
        <dsp:cNvPr id="0" name=""/>
        <dsp:cNvSpPr/>
      </dsp:nvSpPr>
      <dsp:spPr>
        <a:xfrm>
          <a:off x="7566284" y="264565"/>
          <a:ext cx="1373012" cy="1468340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5E9EC-1B05-4ABC-92D3-06A02B94A3F3}">
      <dsp:nvSpPr>
        <dsp:cNvPr id="0" name=""/>
        <dsp:cNvSpPr/>
      </dsp:nvSpPr>
      <dsp:spPr>
        <a:xfrm>
          <a:off x="359329" y="3527544"/>
          <a:ext cx="8264567" cy="6614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F52BB-1BF7-4482-8F08-EF8106D7888B}">
      <dsp:nvSpPr>
        <dsp:cNvPr id="0" name=""/>
        <dsp:cNvSpPr/>
      </dsp:nvSpPr>
      <dsp:spPr>
        <a:xfrm>
          <a:off x="1808" y="13549"/>
          <a:ext cx="2812981" cy="4429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Premiaciones al Investigador del Año</a:t>
          </a:r>
        </a:p>
      </dsp:txBody>
      <dsp:txXfrm>
        <a:off x="1808" y="1785532"/>
        <a:ext cx="2812981" cy="1771982"/>
      </dsp:txXfrm>
    </dsp:sp>
    <dsp:sp modelId="{AEA620C1-6975-4AF4-96F9-AE297FB1F0E4}">
      <dsp:nvSpPr>
        <dsp:cNvPr id="0" name=""/>
        <dsp:cNvSpPr/>
      </dsp:nvSpPr>
      <dsp:spPr>
        <a:xfrm>
          <a:off x="90288" y="-13549"/>
          <a:ext cx="2636020" cy="20609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2C969-C8DE-4AEA-A923-1F30ACCA936E}">
      <dsp:nvSpPr>
        <dsp:cNvPr id="0" name=""/>
        <dsp:cNvSpPr/>
      </dsp:nvSpPr>
      <dsp:spPr>
        <a:xfrm>
          <a:off x="2899179" y="4229"/>
          <a:ext cx="2812981" cy="4429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Descarga académica para investigación</a:t>
          </a:r>
        </a:p>
      </dsp:txBody>
      <dsp:txXfrm>
        <a:off x="2899179" y="1776212"/>
        <a:ext cx="2812981" cy="1771982"/>
      </dsp:txXfrm>
    </dsp:sp>
    <dsp:sp modelId="{BC3188EC-1EFA-44CB-91A0-16B79739C837}">
      <dsp:nvSpPr>
        <dsp:cNvPr id="0" name=""/>
        <dsp:cNvSpPr/>
      </dsp:nvSpPr>
      <dsp:spPr>
        <a:xfrm>
          <a:off x="3151573" y="146695"/>
          <a:ext cx="2237177" cy="20236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F7326-694F-4A40-9CC4-66808A711A6F}">
      <dsp:nvSpPr>
        <dsp:cNvPr id="0" name=""/>
        <dsp:cNvSpPr/>
      </dsp:nvSpPr>
      <dsp:spPr>
        <a:xfrm>
          <a:off x="5796550" y="0"/>
          <a:ext cx="2812981" cy="4429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Asistentes de Investigación</a:t>
          </a:r>
        </a:p>
      </dsp:txBody>
      <dsp:txXfrm>
        <a:off x="5796550" y="1771982"/>
        <a:ext cx="2812981" cy="1771982"/>
      </dsp:txXfrm>
    </dsp:sp>
    <dsp:sp modelId="{9BBECED3-D642-4733-A1B1-4DEA5AF53A28}">
      <dsp:nvSpPr>
        <dsp:cNvPr id="0" name=""/>
        <dsp:cNvSpPr/>
      </dsp:nvSpPr>
      <dsp:spPr>
        <a:xfrm>
          <a:off x="6123212" y="142044"/>
          <a:ext cx="2159657" cy="172268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D7C6E-AD32-4128-BEB1-FC746DD5A68B}">
      <dsp:nvSpPr>
        <dsp:cNvPr id="0" name=""/>
        <dsp:cNvSpPr/>
      </dsp:nvSpPr>
      <dsp:spPr>
        <a:xfrm>
          <a:off x="344453" y="3543965"/>
          <a:ext cx="7922432" cy="66449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E1D3F-964F-43D7-A10D-404AA8097642}">
      <dsp:nvSpPr>
        <dsp:cNvPr id="0" name=""/>
        <dsp:cNvSpPr/>
      </dsp:nvSpPr>
      <dsp:spPr>
        <a:xfrm>
          <a:off x="5463" y="1583382"/>
          <a:ext cx="2419269" cy="26212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A" sz="1800" kern="1200" dirty="0"/>
            <a:t>Propuesta de actualización del Capítulo V del Estatuto </a:t>
          </a:r>
          <a:r>
            <a:rPr lang="es-PA" sz="1800" b="1" kern="1200" dirty="0"/>
            <a:t>Universitario-reconocimiento justo a la investigación en concursos de cátedra</a:t>
          </a:r>
          <a:endParaRPr lang="es-ES" sz="1800" b="1" kern="1200" dirty="0"/>
        </a:p>
      </dsp:txBody>
      <dsp:txXfrm>
        <a:off x="65786" y="1643705"/>
        <a:ext cx="2298623" cy="1938935"/>
      </dsp:txXfrm>
    </dsp:sp>
    <dsp:sp modelId="{A7D07C5A-D756-4EB0-9997-D82309C682EB}">
      <dsp:nvSpPr>
        <dsp:cNvPr id="0" name=""/>
        <dsp:cNvSpPr/>
      </dsp:nvSpPr>
      <dsp:spPr>
        <a:xfrm>
          <a:off x="1145982" y="2772774"/>
          <a:ext cx="2629729" cy="2629729"/>
        </a:xfrm>
        <a:prstGeom prst="leftCircularArrow">
          <a:avLst>
            <a:gd name="adj1" fmla="val 2442"/>
            <a:gd name="adj2" fmla="val 295577"/>
            <a:gd name="adj3" fmla="val 932582"/>
            <a:gd name="adj4" fmla="val 7885984"/>
            <a:gd name="adj5" fmla="val 284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42314-EDBA-4E51-BF0A-E788553213EF}">
      <dsp:nvSpPr>
        <dsp:cNvPr id="0" name=""/>
        <dsp:cNvSpPr/>
      </dsp:nvSpPr>
      <dsp:spPr>
        <a:xfrm>
          <a:off x="561551" y="4166101"/>
          <a:ext cx="2150462" cy="855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tx1"/>
              </a:solidFill>
            </a:rPr>
            <a:t>Valoración de la investigación</a:t>
          </a:r>
        </a:p>
      </dsp:txBody>
      <dsp:txXfrm>
        <a:off x="586598" y="4191148"/>
        <a:ext cx="2100368" cy="805073"/>
      </dsp:txXfrm>
    </dsp:sp>
    <dsp:sp modelId="{577243A8-36A2-4EC6-B10C-A5455BCECDAA}">
      <dsp:nvSpPr>
        <dsp:cNvPr id="0" name=""/>
        <dsp:cNvSpPr/>
      </dsp:nvSpPr>
      <dsp:spPr>
        <a:xfrm>
          <a:off x="2999360" y="1894094"/>
          <a:ext cx="2419269" cy="1995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En revisión</a:t>
          </a:r>
        </a:p>
      </dsp:txBody>
      <dsp:txXfrm>
        <a:off x="3045279" y="2367597"/>
        <a:ext cx="2327431" cy="1475969"/>
      </dsp:txXfrm>
    </dsp:sp>
    <dsp:sp modelId="{19E5F1DE-6454-4578-B219-B6A41DFC39B5}">
      <dsp:nvSpPr>
        <dsp:cNvPr id="0" name=""/>
        <dsp:cNvSpPr/>
      </dsp:nvSpPr>
      <dsp:spPr>
        <a:xfrm>
          <a:off x="4367484" y="717231"/>
          <a:ext cx="2824763" cy="2824763"/>
        </a:xfrm>
        <a:prstGeom prst="circularArrow">
          <a:avLst>
            <a:gd name="adj1" fmla="val 2274"/>
            <a:gd name="adj2" fmla="val 274099"/>
            <a:gd name="adj3" fmla="val 19550390"/>
            <a:gd name="adj4" fmla="val 12575511"/>
            <a:gd name="adj5" fmla="val 26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973D1-EE70-4DB1-863F-86541C2915F7}">
      <dsp:nvSpPr>
        <dsp:cNvPr id="0" name=""/>
        <dsp:cNvSpPr/>
      </dsp:nvSpPr>
      <dsp:spPr>
        <a:xfrm>
          <a:off x="3536976" y="1466510"/>
          <a:ext cx="2150462" cy="855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tx1"/>
              </a:solidFill>
            </a:rPr>
            <a:t>Reglamento del sector de investigación</a:t>
          </a:r>
        </a:p>
      </dsp:txBody>
      <dsp:txXfrm>
        <a:off x="3562023" y="1491557"/>
        <a:ext cx="2100368" cy="805073"/>
      </dsp:txXfrm>
    </dsp:sp>
    <dsp:sp modelId="{72A32D25-D45E-4484-BD1D-997C3677726C}">
      <dsp:nvSpPr>
        <dsp:cNvPr id="0" name=""/>
        <dsp:cNvSpPr/>
      </dsp:nvSpPr>
      <dsp:spPr>
        <a:xfrm>
          <a:off x="5993257" y="1894094"/>
          <a:ext cx="2419269" cy="1995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Unidad de Seguimiento de Becarios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Guía de Becarios</a:t>
          </a:r>
        </a:p>
      </dsp:txBody>
      <dsp:txXfrm>
        <a:off x="6039176" y="1940013"/>
        <a:ext cx="2327431" cy="1475969"/>
      </dsp:txXfrm>
    </dsp:sp>
    <dsp:sp modelId="{F763494C-8B91-46F7-BFFD-F1BB311B310B}">
      <dsp:nvSpPr>
        <dsp:cNvPr id="0" name=""/>
        <dsp:cNvSpPr/>
      </dsp:nvSpPr>
      <dsp:spPr>
        <a:xfrm>
          <a:off x="6530873" y="3461901"/>
          <a:ext cx="2150462" cy="855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tx1"/>
              </a:solidFill>
            </a:rPr>
            <a:t>Seguimiento de becarios</a:t>
          </a:r>
        </a:p>
      </dsp:txBody>
      <dsp:txXfrm>
        <a:off x="6555920" y="3486948"/>
        <a:ext cx="2100368" cy="8050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2ACA5-3477-104C-957A-E1B871B970C8}">
      <dsp:nvSpPr>
        <dsp:cNvPr id="0" name=""/>
        <dsp:cNvSpPr/>
      </dsp:nvSpPr>
      <dsp:spPr>
        <a:xfrm>
          <a:off x="0" y="1598407"/>
          <a:ext cx="8841743" cy="2158610"/>
        </a:xfrm>
        <a:prstGeom prst="notchedRightArrow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5FC7A0-F271-A445-BFFE-E35348378BFB}">
      <dsp:nvSpPr>
        <dsp:cNvPr id="0" name=""/>
        <dsp:cNvSpPr/>
      </dsp:nvSpPr>
      <dsp:spPr>
        <a:xfrm>
          <a:off x="2412" y="265563"/>
          <a:ext cx="1609061" cy="1839697"/>
        </a:xfrm>
        <a:prstGeom prst="rect">
          <a:avLst/>
        </a:prstGeom>
        <a:solidFill>
          <a:srgbClr val="92D050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Primer Taller UTP-GT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/>
            <a:t>Areas</a:t>
          </a:r>
          <a:r>
            <a:rPr lang="es-ES" sz="1800" b="1" kern="1200" dirty="0"/>
            <a:t> potenciales de colaboración</a:t>
          </a:r>
        </a:p>
      </dsp:txBody>
      <dsp:txXfrm>
        <a:off x="2412" y="265563"/>
        <a:ext cx="1609061" cy="1839697"/>
      </dsp:txXfrm>
    </dsp:sp>
    <dsp:sp modelId="{9CBCCFA0-1D39-4643-9098-C40495D5D72E}">
      <dsp:nvSpPr>
        <dsp:cNvPr id="0" name=""/>
        <dsp:cNvSpPr/>
      </dsp:nvSpPr>
      <dsp:spPr>
        <a:xfrm>
          <a:off x="538984" y="2348708"/>
          <a:ext cx="539652" cy="539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09B558-F19E-194E-980D-2A57B4C9AC52}">
      <dsp:nvSpPr>
        <dsp:cNvPr id="0" name=""/>
        <dsp:cNvSpPr/>
      </dsp:nvSpPr>
      <dsp:spPr>
        <a:xfrm flipH="1">
          <a:off x="1580072" y="3205531"/>
          <a:ext cx="1529070" cy="1152762"/>
        </a:xfrm>
        <a:prstGeom prst="rect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/>
            <a:t>Areas</a:t>
          </a:r>
          <a:r>
            <a:rPr lang="es-ES" sz="1800" b="1" kern="1200" dirty="0"/>
            <a:t> de interés por GT</a:t>
          </a:r>
        </a:p>
      </dsp:txBody>
      <dsp:txXfrm>
        <a:off x="1580072" y="3205531"/>
        <a:ext cx="1529070" cy="1152762"/>
      </dsp:txXfrm>
    </dsp:sp>
    <dsp:sp modelId="{943A357E-F750-2943-A545-949A60BE7770}">
      <dsp:nvSpPr>
        <dsp:cNvPr id="0" name=""/>
        <dsp:cNvSpPr/>
      </dsp:nvSpPr>
      <dsp:spPr>
        <a:xfrm>
          <a:off x="2079298" y="2465640"/>
          <a:ext cx="539652" cy="539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2FA78F-5EA6-A346-AE91-AA8122C3F5BC}">
      <dsp:nvSpPr>
        <dsp:cNvPr id="0" name=""/>
        <dsp:cNvSpPr/>
      </dsp:nvSpPr>
      <dsp:spPr>
        <a:xfrm>
          <a:off x="3072387" y="1013899"/>
          <a:ext cx="1458147" cy="922849"/>
        </a:xfrm>
        <a:prstGeom prst="rect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Acuerdo Preliminar UTP-GT</a:t>
          </a:r>
        </a:p>
      </dsp:txBody>
      <dsp:txXfrm>
        <a:off x="3072387" y="1013899"/>
        <a:ext cx="1458147" cy="922849"/>
      </dsp:txXfrm>
    </dsp:sp>
    <dsp:sp modelId="{629BB8AD-B23E-A449-8878-8B78F5A5B70E}">
      <dsp:nvSpPr>
        <dsp:cNvPr id="0" name=""/>
        <dsp:cNvSpPr/>
      </dsp:nvSpPr>
      <dsp:spPr>
        <a:xfrm>
          <a:off x="3363064" y="2497053"/>
          <a:ext cx="539652" cy="539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3F2AB7-0D59-47CF-B077-2952376D5F34}">
      <dsp:nvSpPr>
        <dsp:cNvPr id="0" name=""/>
        <dsp:cNvSpPr/>
      </dsp:nvSpPr>
      <dsp:spPr>
        <a:xfrm>
          <a:off x="4755301" y="3237915"/>
          <a:ext cx="1031608" cy="215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755301" y="3237915"/>
        <a:ext cx="1031608" cy="2158610"/>
      </dsp:txXfrm>
    </dsp:sp>
    <dsp:sp modelId="{4BB30A9C-4DE5-47EC-A871-7F52CF50688C}">
      <dsp:nvSpPr>
        <dsp:cNvPr id="0" name=""/>
        <dsp:cNvSpPr/>
      </dsp:nvSpPr>
      <dsp:spPr>
        <a:xfrm>
          <a:off x="4567329" y="2415112"/>
          <a:ext cx="539652" cy="539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A55731-1CA5-4558-82D6-ACC7E27497FB}">
      <dsp:nvSpPr>
        <dsp:cNvPr id="0" name=""/>
        <dsp:cNvSpPr/>
      </dsp:nvSpPr>
      <dsp:spPr>
        <a:xfrm>
          <a:off x="5838491" y="0"/>
          <a:ext cx="1031608" cy="215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5838491" y="0"/>
        <a:ext cx="1031608" cy="2158610"/>
      </dsp:txXfrm>
    </dsp:sp>
    <dsp:sp modelId="{ADA980FD-2540-4106-A5AC-39288D5584A7}">
      <dsp:nvSpPr>
        <dsp:cNvPr id="0" name=""/>
        <dsp:cNvSpPr/>
      </dsp:nvSpPr>
      <dsp:spPr>
        <a:xfrm>
          <a:off x="6084469" y="2428436"/>
          <a:ext cx="539652" cy="539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EAE5E1-2B00-424A-9749-36F948F0614E}">
      <dsp:nvSpPr>
        <dsp:cNvPr id="0" name=""/>
        <dsp:cNvSpPr/>
      </dsp:nvSpPr>
      <dsp:spPr>
        <a:xfrm>
          <a:off x="6921680" y="3237915"/>
          <a:ext cx="1031608" cy="215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6921680" y="3237915"/>
        <a:ext cx="1031608" cy="2158610"/>
      </dsp:txXfrm>
    </dsp:sp>
    <dsp:sp modelId="{86A46049-B5C4-449C-958D-81D677370264}">
      <dsp:nvSpPr>
        <dsp:cNvPr id="0" name=""/>
        <dsp:cNvSpPr/>
      </dsp:nvSpPr>
      <dsp:spPr>
        <a:xfrm>
          <a:off x="7167658" y="2428436"/>
          <a:ext cx="539652" cy="539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2ACA5-3477-104C-957A-E1B871B970C8}">
      <dsp:nvSpPr>
        <dsp:cNvPr id="0" name=""/>
        <dsp:cNvSpPr/>
      </dsp:nvSpPr>
      <dsp:spPr>
        <a:xfrm>
          <a:off x="0" y="1340739"/>
          <a:ext cx="8841743" cy="1787652"/>
        </a:xfrm>
        <a:prstGeom prst="notchedRightArrow">
          <a:avLst/>
        </a:prstGeom>
        <a:solidFill>
          <a:srgbClr val="80FF00"/>
        </a:soli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5FC7A0-F271-A445-BFFE-E35348378BFB}">
      <dsp:nvSpPr>
        <dsp:cNvPr id="0" name=""/>
        <dsp:cNvSpPr/>
      </dsp:nvSpPr>
      <dsp:spPr>
        <a:xfrm>
          <a:off x="4160" y="0"/>
          <a:ext cx="1633741" cy="1787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/>
        </a:p>
      </dsp:txBody>
      <dsp:txXfrm>
        <a:off x="4160" y="0"/>
        <a:ext cx="1633741" cy="1787652"/>
      </dsp:txXfrm>
    </dsp:sp>
    <dsp:sp modelId="{9CBCCFA0-1D39-4643-9098-C40495D5D72E}">
      <dsp:nvSpPr>
        <dsp:cNvPr id="0" name=""/>
        <dsp:cNvSpPr/>
      </dsp:nvSpPr>
      <dsp:spPr>
        <a:xfrm>
          <a:off x="597574" y="2011108"/>
          <a:ext cx="446913" cy="4469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09B558-F19E-194E-980D-2A57B4C9AC52}">
      <dsp:nvSpPr>
        <dsp:cNvPr id="0" name=""/>
        <dsp:cNvSpPr/>
      </dsp:nvSpPr>
      <dsp:spPr>
        <a:xfrm flipH="1">
          <a:off x="1733376" y="2681478"/>
          <a:ext cx="1803406" cy="1787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Junta Directiva CEMCIT-AIP</a:t>
          </a:r>
        </a:p>
      </dsp:txBody>
      <dsp:txXfrm>
        <a:off x="1733376" y="2681478"/>
        <a:ext cx="1803406" cy="1787652"/>
      </dsp:txXfrm>
    </dsp:sp>
    <dsp:sp modelId="{943A357E-F750-2943-A545-949A60BE7770}">
      <dsp:nvSpPr>
        <dsp:cNvPr id="0" name=""/>
        <dsp:cNvSpPr/>
      </dsp:nvSpPr>
      <dsp:spPr>
        <a:xfrm>
          <a:off x="2379385" y="2011108"/>
          <a:ext cx="446913" cy="4469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2FA78F-5EA6-A346-AE91-AA8122C3F5BC}">
      <dsp:nvSpPr>
        <dsp:cNvPr id="0" name=""/>
        <dsp:cNvSpPr/>
      </dsp:nvSpPr>
      <dsp:spPr>
        <a:xfrm>
          <a:off x="3551365" y="98374"/>
          <a:ext cx="1729671" cy="1787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Aprobación por el Ministerio de Gobierno</a:t>
          </a:r>
        </a:p>
      </dsp:txBody>
      <dsp:txXfrm>
        <a:off x="3551365" y="98374"/>
        <a:ext cx="1729671" cy="1787652"/>
      </dsp:txXfrm>
    </dsp:sp>
    <dsp:sp modelId="{629BB8AD-B23E-A449-8878-8B78F5A5B70E}">
      <dsp:nvSpPr>
        <dsp:cNvPr id="0" name=""/>
        <dsp:cNvSpPr/>
      </dsp:nvSpPr>
      <dsp:spPr>
        <a:xfrm>
          <a:off x="4209161" y="2011108"/>
          <a:ext cx="446913" cy="4469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A426ED-104B-9040-AEAE-E7483EB6EC6C}">
      <dsp:nvSpPr>
        <dsp:cNvPr id="0" name=""/>
        <dsp:cNvSpPr/>
      </dsp:nvSpPr>
      <dsp:spPr>
        <a:xfrm>
          <a:off x="5360690" y="2681478"/>
          <a:ext cx="1264740" cy="1787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5360690" y="2681478"/>
        <a:ext cx="1264740" cy="1787652"/>
      </dsp:txXfrm>
    </dsp:sp>
    <dsp:sp modelId="{A5F62DAF-9DA1-D543-86B7-7ED5AA3A7308}">
      <dsp:nvSpPr>
        <dsp:cNvPr id="0" name=""/>
        <dsp:cNvSpPr/>
      </dsp:nvSpPr>
      <dsp:spPr>
        <a:xfrm>
          <a:off x="5769604" y="2011108"/>
          <a:ext cx="446913" cy="4469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8CADCC-A940-5D49-B814-7ADAF806F420}">
      <dsp:nvSpPr>
        <dsp:cNvPr id="0" name=""/>
        <dsp:cNvSpPr/>
      </dsp:nvSpPr>
      <dsp:spPr>
        <a:xfrm>
          <a:off x="6688668" y="0"/>
          <a:ext cx="1264740" cy="1787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6688668" y="0"/>
        <a:ext cx="1264740" cy="1787652"/>
      </dsp:txXfrm>
    </dsp:sp>
    <dsp:sp modelId="{5DB6B817-2AC7-4A48-908C-7E4826A67D86}">
      <dsp:nvSpPr>
        <dsp:cNvPr id="0" name=""/>
        <dsp:cNvSpPr/>
      </dsp:nvSpPr>
      <dsp:spPr>
        <a:xfrm>
          <a:off x="7097581" y="2011108"/>
          <a:ext cx="446913" cy="4469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>
          <a:noFill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AC501-D628-4AF2-A311-2D94D3A6626D}" type="datetimeFigureOut">
              <a:rPr lang="es-PA" smtClean="0"/>
              <a:t>01/31/2018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A748B-2C94-42C7-9FB4-0A26BE2B8EA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8333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748B-2C94-42C7-9FB4-0A26BE2B8EAE}" type="slidenum">
              <a:rPr lang="es-PA" smtClean="0"/>
              <a:t>4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47596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748B-2C94-42C7-9FB4-0A26BE2B8EAE}" type="slidenum">
              <a:rPr lang="es-PA" smtClean="0"/>
              <a:t>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7562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A748B-2C94-42C7-9FB4-0A26BE2B8EAE}" type="slidenum">
              <a:rPr lang="es-PA" smtClean="0"/>
              <a:t>27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8275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81001"/>
            <a:ext cx="3200400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2649070"/>
            <a:ext cx="3200400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Arrastre la imagen al marcador de posición o haga clic en el icono para agregar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381001"/>
            <a:ext cx="3314700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0" y="2649070"/>
            <a:ext cx="3314700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183341"/>
            <a:ext cx="8229600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412" y="1728694"/>
            <a:ext cx="6400800" cy="1362075"/>
          </a:xfrm>
        </p:spPr>
        <p:txBody>
          <a:bodyPr anchor="b" anchorCtr="0"/>
          <a:lstStyle>
            <a:lvl1pPr algn="l">
              <a:defRPr sz="4600" b="0" cap="none" baseline="0">
                <a:solidFill>
                  <a:schemeClr val="tx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4412" y="3106364"/>
            <a:ext cx="5181601" cy="1500187"/>
          </a:xfrm>
        </p:spPr>
        <p:txBody>
          <a:bodyPr anchor="t" anchorCtr="0"/>
          <a:lstStyle>
            <a:lvl1pPr marL="0" indent="0" algn="l">
              <a:spcBef>
                <a:spcPts val="3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 marL="342900" indent="-342900">
              <a:buClr>
                <a:schemeClr val="accent6">
                  <a:lumMod val="50000"/>
                </a:schemeClr>
              </a:buClr>
              <a:buFont typeface="Wingdings" charset="2"/>
              <a:buChar char="§"/>
              <a:defRPr sz="1800"/>
            </a:lvl1pPr>
            <a:lvl2pPr marL="685800" indent="-336550">
              <a:buClr>
                <a:schemeClr val="accent6">
                  <a:lumMod val="50000"/>
                </a:schemeClr>
              </a:buClr>
              <a:buFont typeface="Wingdings" charset="2"/>
              <a:buChar char="§"/>
              <a:defRPr sz="1800"/>
            </a:lvl2pPr>
            <a:lvl3pPr marL="1035050" indent="-349250">
              <a:buClr>
                <a:schemeClr val="accent6">
                  <a:lumMod val="50000"/>
                </a:schemeClr>
              </a:buClr>
              <a:buFont typeface="Wingdings" charset="2"/>
              <a:buChar char="§"/>
              <a:defRPr sz="1800"/>
            </a:lvl3pPr>
            <a:lvl4pPr marL="1371600" indent="-336550">
              <a:buClr>
                <a:schemeClr val="accent6">
                  <a:lumMod val="50000"/>
                </a:schemeClr>
              </a:buClr>
              <a:buFont typeface="Wingdings" charset="2"/>
              <a:buChar char="§"/>
              <a:defRPr sz="1800"/>
            </a:lvl4pPr>
            <a:lvl5pPr marL="1720850" indent="-349250">
              <a:buClr>
                <a:schemeClr val="accent6">
                  <a:lumMod val="50000"/>
                </a:schemeClr>
              </a:buClr>
              <a:buFont typeface="Wingdings" charset="2"/>
              <a:buChar char="§"/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 marL="285750" indent="-285750">
              <a:buClr>
                <a:srgbClr val="660066"/>
              </a:buClr>
              <a:buFont typeface="Arial"/>
              <a:buChar char="•"/>
              <a:defRPr sz="1800"/>
            </a:lvl1pPr>
            <a:lvl2pPr marL="635000" indent="-285750">
              <a:buClr>
                <a:srgbClr val="660066"/>
              </a:buClr>
              <a:buFont typeface="Arial"/>
              <a:buChar char="•"/>
              <a:defRPr sz="1800"/>
            </a:lvl2pPr>
            <a:lvl3pPr marL="971550" indent="-285750">
              <a:buClr>
                <a:srgbClr val="660066"/>
              </a:buClr>
              <a:buFont typeface="Arial"/>
              <a:buChar char="•"/>
              <a:defRPr sz="1800"/>
            </a:lvl3pPr>
            <a:lvl4pPr marL="1320800" indent="-285750">
              <a:buClr>
                <a:srgbClr val="660066"/>
              </a:buClr>
              <a:buFont typeface="Arial"/>
              <a:buChar char="•"/>
              <a:defRPr sz="1800"/>
            </a:lvl4pPr>
            <a:lvl5pPr marL="1657350" indent="-285750">
              <a:buClr>
                <a:srgbClr val="660066"/>
              </a:buClr>
              <a:buFont typeface="Arial"/>
              <a:buChar char="•"/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 marL="28575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1pPr>
            <a:lvl2pPr marL="63500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2pPr>
            <a:lvl3pPr marL="97155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3pPr>
            <a:lvl4pPr marL="132080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4pPr>
            <a:lvl5pPr marL="165735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 marL="28575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1pPr>
            <a:lvl2pPr marL="63500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2pPr>
            <a:lvl3pPr marL="97155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3pPr>
            <a:lvl4pPr marL="132080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4pPr>
            <a:lvl5pPr marL="1657350" indent="-285750">
              <a:buClr>
                <a:schemeClr val="accent6">
                  <a:lumMod val="50000"/>
                </a:schemeClr>
              </a:buClr>
              <a:buFont typeface="Arial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6">
            <a:lumMod val="50000"/>
          </a:schemeClr>
        </a:buClr>
        <a:buSzPct val="90000"/>
        <a:buFont typeface="Wingdings" charset="2"/>
        <a:buChar char="u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6">
            <a:lumMod val="50000"/>
          </a:schemeClr>
        </a:buClr>
        <a:buSzPct val="90000"/>
        <a:buFont typeface="Wingdings" charset="2"/>
        <a:buChar char="u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6">
            <a:lumMod val="5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6">
            <a:lumMod val="5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6">
            <a:lumMod val="5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congreso.utp.ac.pa/es/home-page/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hyperlink" Target="https://creativecommons.org/licenses/by-nc-sa/4.0/deed.es" TargetMode="External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2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chart" Target="../charts/chart1.xml"/><Relationship Id="rId10" Type="http://schemas.microsoft.com/office/2007/relationships/diagramDrawing" Target="../diagrams/drawing2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546147" y="855946"/>
            <a:ext cx="8228013" cy="7048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 dirty="0" err="1" smtClean="0"/>
              <a:t>Segunda</a:t>
            </a:r>
            <a:r>
              <a:rPr lang="en-US" sz="3600" dirty="0" smtClean="0"/>
              <a:t> </a:t>
            </a:r>
            <a:r>
              <a:rPr lang="en-US" sz="3600" dirty="0"/>
              <a:t>Gala </a:t>
            </a:r>
            <a:r>
              <a:rPr lang="en-US" sz="3600" dirty="0" err="1"/>
              <a:t>Científica</a:t>
            </a:r>
            <a:r>
              <a:rPr lang="en-US" sz="3600" dirty="0"/>
              <a:t> de la </a:t>
            </a:r>
            <a:r>
              <a:rPr lang="en-US" sz="3600" dirty="0" smtClean="0"/>
              <a:t>UTP</a:t>
            </a:r>
            <a:endParaRPr lang="en" sz="2800" dirty="0"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1008853" y="1599399"/>
            <a:ext cx="7035899" cy="420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 dirty="0" smtClean="0"/>
              <a:t>Dra</a:t>
            </a:r>
            <a:r>
              <a:rPr lang="en" sz="2000" dirty="0"/>
              <a:t>. Casilda Saaavedra 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/>
              <a:t>26</a:t>
            </a:r>
            <a:r>
              <a:rPr lang="en" sz="2000" dirty="0"/>
              <a:t> de octubre de 2017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2" b="14189"/>
          <a:stretch/>
        </p:blipFill>
        <p:spPr bwMode="auto">
          <a:xfrm>
            <a:off x="1963670" y="2538986"/>
            <a:ext cx="5633469" cy="319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175617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42836-E9C7-4C8A-9693-990B61C4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/>
              <a:t>Nuevos reglamentos y lineamientos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8DA0DC-C797-4290-8963-1BE1EB147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A" b="1" dirty="0">
                <a:solidFill>
                  <a:schemeClr val="tx1"/>
                </a:solidFill>
              </a:rPr>
              <a:t>Reglamento del Sistema de Estudios de Postgrado</a:t>
            </a:r>
          </a:p>
          <a:p>
            <a:r>
              <a:rPr lang="es-PA" b="1" dirty="0">
                <a:solidFill>
                  <a:schemeClr val="tx1"/>
                </a:solidFill>
              </a:rPr>
              <a:t>Acciones del personal del sector de investigación</a:t>
            </a:r>
          </a:p>
          <a:p>
            <a:r>
              <a:rPr lang="es-PA" b="1" dirty="0">
                <a:solidFill>
                  <a:schemeClr val="tx1"/>
                </a:solidFill>
              </a:rPr>
              <a:t>Creación de la figura del Investigador Asociado a la UTP</a:t>
            </a:r>
          </a:p>
          <a:p>
            <a:r>
              <a:rPr lang="es-PA" b="1" dirty="0">
                <a:solidFill>
                  <a:schemeClr val="tx1"/>
                </a:solidFill>
              </a:rPr>
              <a:t>Equiparación del Reglamento de Licencias, Becas y Sabáticas del sector de investigación con el reglamento del sector docente.</a:t>
            </a:r>
          </a:p>
          <a:p>
            <a:pPr marL="0" indent="0">
              <a:buNone/>
            </a:pPr>
            <a:endParaRPr lang="es-PA" dirty="0"/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03482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80245-006D-4730-A648-07C9B3F6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614979"/>
          </a:xfrm>
        </p:spPr>
        <p:txBody>
          <a:bodyPr/>
          <a:lstStyle/>
          <a:p>
            <a:r>
              <a:rPr lang="es-PA" sz="2400" dirty="0"/>
              <a:t>Actualización de Reglamentos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2B2D9E0-6F53-4E79-B214-67085E317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925828"/>
              </p:ext>
            </p:extLst>
          </p:nvPr>
        </p:nvGraphicFramePr>
        <p:xfrm>
          <a:off x="228600" y="857250"/>
          <a:ext cx="8686799" cy="5783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656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E233-3D6F-4DA2-92E2-AEBD8A19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89649"/>
            <a:ext cx="8229600" cy="1143000"/>
          </a:xfrm>
        </p:spPr>
        <p:txBody>
          <a:bodyPr/>
          <a:lstStyle/>
          <a:p>
            <a:r>
              <a:rPr lang="es-PA" sz="3200" dirty="0"/>
              <a:t>Incremento del nivel científico de las revistas</a:t>
            </a:r>
            <a:br>
              <a:rPr lang="es-PA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321A5-A96D-4718-8C59-A5394A1F8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9" y="4304992"/>
            <a:ext cx="7524750" cy="20193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D068A8F-FF89-4F7D-B6FB-F29D0B4E0188}"/>
              </a:ext>
            </a:extLst>
          </p:cNvPr>
          <p:cNvSpPr/>
          <p:nvPr/>
        </p:nvSpPr>
        <p:spPr>
          <a:xfrm>
            <a:off x="5369084" y="2732890"/>
            <a:ext cx="2814796" cy="11533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000" b="1" dirty="0">
                <a:solidFill>
                  <a:schemeClr val="tx1"/>
                </a:solidFill>
              </a:rPr>
              <a:t>Rumbo a </a:t>
            </a:r>
            <a:r>
              <a:rPr lang="es-PA" sz="2000" b="1" dirty="0" err="1">
                <a:solidFill>
                  <a:schemeClr val="tx1"/>
                </a:solidFill>
              </a:rPr>
              <a:t>Scopus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D9FEE-7AE0-4F2C-9C9C-1F0CC6A5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968509"/>
            <a:ext cx="3279784" cy="23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7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9160" y="640028"/>
            <a:ext cx="8265696" cy="3388192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s-PA" sz="3200" b="1" dirty="0">
                <a:solidFill>
                  <a:schemeClr val="tx1"/>
                </a:solidFill>
              </a:rPr>
              <a:t>Congreso Internacional de   Ingeniería, Ciencia y Tecnología </a:t>
            </a:r>
            <a:r>
              <a:rPr lang="es-PA" sz="2800" b="1" dirty="0">
                <a:solidFill>
                  <a:schemeClr val="tx1"/>
                </a:solidFill>
              </a:rPr>
              <a:t>11-13 de Octubre de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286" y="6308290"/>
            <a:ext cx="64275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sto MT"/>
                <a:ea typeface="+mn-ea"/>
                <a:cs typeface="+mn-cs"/>
                <a:hlinkClick r:id="rId2"/>
              </a:rPr>
              <a:t>http://congreso.utp.ac.pa/es/home-page/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59" y="1784857"/>
            <a:ext cx="7750300" cy="3716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780B8-81EA-4561-8F4B-06E6BED64A6E}"/>
              </a:ext>
            </a:extLst>
          </p:cNvPr>
          <p:cNvSpPr txBox="1"/>
          <p:nvPr/>
        </p:nvSpPr>
        <p:spPr>
          <a:xfrm>
            <a:off x="5303520" y="550164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91 Artículos para </a:t>
            </a:r>
            <a:r>
              <a:rPr kumimoji="0" lang="es-P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Proceeding</a:t>
            </a:r>
            <a:endParaRPr kumimoji="0" lang="es-P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+ 250 </a:t>
            </a:r>
            <a:r>
              <a:rPr kumimoji="0" lang="es-P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Paticipantes</a:t>
            </a:r>
            <a:endParaRPr kumimoji="0" lang="es-P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Hotel </a:t>
            </a:r>
            <a:r>
              <a:rPr kumimoji="0" lang="es-P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Wydham</a:t>
            </a: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, Albrook Mall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2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46760" y="206399"/>
            <a:ext cx="3906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3200" b="1" dirty="0">
                <a:solidFill>
                  <a:schemeClr val="bg1"/>
                </a:solidFill>
              </a:rPr>
              <a:t>Sistema de Investigación Científica de la UTP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98033-2AE2-4669-8672-F6D096BF5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" y="2019276"/>
            <a:ext cx="8503920" cy="40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2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7365-C104-4919-9AE3-21D98AEC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sz="2800" dirty="0"/>
              <a:t>Proyectos Registrados en SIC-UTP: más de 300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7E113-1AB5-4B19-BA8E-F71F61B08E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1645920"/>
            <a:ext cx="781812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0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" y="640080"/>
            <a:ext cx="888111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372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34465-BF13-4DD0-98BE-EDA78BEF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6081"/>
            <a:ext cx="8229600" cy="656889"/>
          </a:xfrm>
        </p:spPr>
        <p:txBody>
          <a:bodyPr/>
          <a:lstStyle/>
          <a:p>
            <a:r>
              <a:rPr lang="es-PA" dirty="0"/>
              <a:t>Publicaciones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100415"/>
              </p:ext>
            </p:extLst>
          </p:nvPr>
        </p:nvGraphicFramePr>
        <p:xfrm>
          <a:off x="259080" y="1085850"/>
          <a:ext cx="8736330" cy="5577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4799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34465-BF13-4DD0-98BE-EDA78BEF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6141"/>
            <a:ext cx="8229600" cy="1143000"/>
          </a:xfrm>
        </p:spPr>
        <p:txBody>
          <a:bodyPr/>
          <a:lstStyle/>
          <a:p>
            <a:r>
              <a:rPr lang="es-PA" dirty="0"/>
              <a:t>Publicaciones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308915"/>
              </p:ext>
            </p:extLst>
          </p:nvPr>
        </p:nvGraphicFramePr>
        <p:xfrm>
          <a:off x="137160" y="1977390"/>
          <a:ext cx="9006840" cy="4606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4791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933243"/>
          </a:xfrm>
        </p:spPr>
        <p:txBody>
          <a:bodyPr/>
          <a:lstStyle/>
          <a:p>
            <a:r>
              <a:rPr lang="es-ES" sz="3200" dirty="0"/>
              <a:t>Como se visibiliza la investigación que se realiza en la UTP</a:t>
            </a:r>
            <a:endParaRPr lang="es-PA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284"/>
            <a:ext cx="9144000" cy="5734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7EB58D-298E-4F8C-9E00-4D3FFCD92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09" y="1278384"/>
            <a:ext cx="4812145" cy="6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0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95927"/>
            <a:ext cx="8229600" cy="592214"/>
          </a:xfrm>
        </p:spPr>
        <p:txBody>
          <a:bodyPr/>
          <a:lstStyle/>
          <a:p>
            <a:r>
              <a:rPr lang="es-MX" sz="3200" dirty="0"/>
              <a:t>Gestión de la investigación en la UTP: El Plan Estratégico de Investigación e Innovación</a:t>
            </a:r>
            <a:endParaRPr lang="es-PA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6943" y="2590800"/>
            <a:ext cx="7825696" cy="3751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b="1" dirty="0">
                <a:solidFill>
                  <a:schemeClr val="tx1"/>
                </a:solidFill>
              </a:rPr>
              <a:t>Propósito</a:t>
            </a:r>
          </a:p>
          <a:p>
            <a:pPr marL="0" lvl="0" indent="0">
              <a:buNone/>
            </a:pPr>
            <a:r>
              <a:rPr lang="en" sz="2800" b="1" dirty="0">
                <a:solidFill>
                  <a:schemeClr val="tx1"/>
                </a:solidFill>
              </a:rPr>
              <a:t>Alcanzar un nivel de producción científica, innovación y transferencia de tecnología  al servicio de la comunidad y en las áreas prioritarias del país, que pongan a la UTP entre las mejores universidades de la región</a:t>
            </a:r>
          </a:p>
          <a:p>
            <a:endParaRPr lang="es-P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07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Docentes e investigadores con grado doctoral</a:t>
            </a:r>
            <a:endParaRPr lang="es-PA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1" y="2590698"/>
            <a:ext cx="8903970" cy="386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2950" y="1373693"/>
            <a:ext cx="742281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140 docentes e investigadores con grado doctoral actualmente en la UTP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Se espera recibir 63 nuevos docentes e investigadores con grado doctoral en los próximos 6 años.</a:t>
            </a:r>
            <a:endParaRPr lang="es-PA" b="1" dirty="0"/>
          </a:p>
        </p:txBody>
      </p:sp>
    </p:spTree>
    <p:extLst>
      <p:ext uri="{BB962C8B-B14F-4D97-AF65-F5344CB8AC3E}">
        <p14:creationId xmlns:p14="http://schemas.microsoft.com/office/powerpoint/2010/main" val="1538366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71221"/>
            <a:ext cx="8229600" cy="1143000"/>
          </a:xfrm>
        </p:spPr>
        <p:txBody>
          <a:bodyPr/>
          <a:lstStyle/>
          <a:p>
            <a:r>
              <a:rPr lang="es-MX" b="1" dirty="0">
                <a:solidFill>
                  <a:schemeClr val="tx1"/>
                </a:solidFill>
              </a:rPr>
              <a:t>Proyectos especiales </a:t>
            </a:r>
            <a:endParaRPr lang="es-P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74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0854"/>
            <a:ext cx="8229600" cy="1143000"/>
          </a:xfrm>
        </p:spPr>
        <p:txBody>
          <a:bodyPr/>
          <a:lstStyle/>
          <a:p>
            <a:r>
              <a:rPr lang="es-ES" sz="3200" dirty="0"/>
              <a:t>Programa de generación de patentes tecnológicas en la UTP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8544" t="22341" r="30097" b="9137"/>
          <a:stretch/>
        </p:blipFill>
        <p:spPr>
          <a:xfrm>
            <a:off x="457200" y="1288151"/>
            <a:ext cx="8229599" cy="54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96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Programa UTP-Georgia </a:t>
            </a:r>
            <a:r>
              <a:rPr lang="es-ES" dirty="0" err="1"/>
              <a:t>Tech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687657"/>
              </p:ext>
            </p:extLst>
          </p:nvPr>
        </p:nvGraphicFramePr>
        <p:xfrm>
          <a:off x="182229" y="1461474"/>
          <a:ext cx="8841743" cy="5396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47533" y="3846803"/>
            <a:ext cx="6669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 dirty="0"/>
              <a:t>Nov.2014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047994" y="3860345"/>
            <a:ext cx="798076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Dec</a:t>
            </a:r>
            <a:r>
              <a:rPr lang="es-ES" sz="1600" b="1" dirty="0"/>
              <a:t>. 2014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407285" y="3884101"/>
            <a:ext cx="815667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1600" b="1" dirty="0"/>
              <a:t>Oct. 2015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49557" y="3854022"/>
            <a:ext cx="702094" cy="584776"/>
          </a:xfrm>
          <a:prstGeom prst="rect">
            <a:avLst/>
          </a:prstGeom>
          <a:solidFill>
            <a:srgbClr val="FFFFFF"/>
          </a:solidFill>
          <a:ln>
            <a:solidFill>
              <a:srgbClr val="80B60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Dec</a:t>
            </a:r>
            <a:r>
              <a:rPr lang="es-ES" sz="1600" b="1" dirty="0"/>
              <a:t> 2015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40566" y="4667015"/>
            <a:ext cx="1605903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S</a:t>
            </a:r>
            <a:r>
              <a:rPr lang="es-ES" b="1" dirty="0"/>
              <a:t>egundo Taller UTP-GT Estructura y organización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993344" y="3881989"/>
            <a:ext cx="784693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1600" dirty="0"/>
              <a:t>Marzo 2016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787603" y="2198144"/>
            <a:ext cx="1481875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12 propuestas de proyectos se envían a GT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FDF57F-243E-439C-9EF1-318BAADB8BB6}"/>
              </a:ext>
            </a:extLst>
          </p:cNvPr>
          <p:cNvSpPr txBox="1"/>
          <p:nvPr/>
        </p:nvSpPr>
        <p:spPr>
          <a:xfrm>
            <a:off x="7313993" y="3816024"/>
            <a:ext cx="832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A" dirty="0"/>
              <a:t>Sept</a:t>
            </a:r>
          </a:p>
          <a:p>
            <a:r>
              <a:rPr lang="es-PA" dirty="0"/>
              <a:t>2017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A14D61-AEC9-4649-99A2-4663FA9E318F}"/>
              </a:ext>
            </a:extLst>
          </p:cNvPr>
          <p:cNvSpPr txBox="1"/>
          <p:nvPr/>
        </p:nvSpPr>
        <p:spPr>
          <a:xfrm>
            <a:off x="7176655" y="4793673"/>
            <a:ext cx="1510145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PA" dirty="0"/>
              <a:t>Taller conjunto en Atlanta especialistas UTP y GT</a:t>
            </a:r>
          </a:p>
        </p:txBody>
      </p:sp>
    </p:spTree>
    <p:extLst>
      <p:ext uri="{BB962C8B-B14F-4D97-AF65-F5344CB8AC3E}">
        <p14:creationId xmlns:p14="http://schemas.microsoft.com/office/powerpoint/2010/main" val="4019743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3985" y="688041"/>
            <a:ext cx="8229600" cy="1143000"/>
          </a:xfrm>
        </p:spPr>
        <p:txBody>
          <a:bodyPr/>
          <a:lstStyle/>
          <a:p>
            <a:r>
              <a:rPr lang="es-ES" sz="3200" dirty="0"/>
              <a:t>Centro de Estudios Multidisciplinarios en Ciencias, Ingeniería y Tecnología </a:t>
            </a:r>
            <a:br>
              <a:rPr lang="es-ES" sz="3200" dirty="0"/>
            </a:br>
            <a:r>
              <a:rPr lang="es-ES" sz="3200" dirty="0"/>
              <a:t>CEMCIT AIP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8174"/>
              </p:ext>
            </p:extLst>
          </p:nvPr>
        </p:nvGraphicFramePr>
        <p:xfrm>
          <a:off x="182229" y="2388870"/>
          <a:ext cx="8841743" cy="4469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07480" y="4405209"/>
            <a:ext cx="9012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 dirty="0"/>
              <a:t>Marzo 2016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406083" y="4435790"/>
            <a:ext cx="71241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 dirty="0"/>
              <a:t>Junio 2016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214047" y="4309212"/>
            <a:ext cx="815667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 dirty="0"/>
              <a:t>Dic 2016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843900" y="4309212"/>
            <a:ext cx="80534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 dirty="0"/>
              <a:t>Feb 2017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606425" y="4883454"/>
            <a:ext cx="1724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b="1" dirty="0"/>
              <a:t>CEMCIT-AIP en el Registro Público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155163" y="4298678"/>
            <a:ext cx="78469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 dirty="0"/>
              <a:t>Jun</a:t>
            </a:r>
          </a:p>
          <a:p>
            <a:r>
              <a:rPr lang="es-ES" sz="1600" b="1" dirty="0"/>
              <a:t>2017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960854" y="3080009"/>
            <a:ext cx="161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CEMCIT-AIP en  SINIP-MEF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97684" y="2925965"/>
            <a:ext cx="162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b="1" dirty="0"/>
              <a:t>Inicia</a:t>
            </a:r>
            <a:r>
              <a:rPr lang="es-ES" dirty="0"/>
              <a:t> </a:t>
            </a:r>
            <a:r>
              <a:rPr lang="es-ES" b="1" dirty="0"/>
              <a:t>Organización of CEMCIT-AIP </a:t>
            </a:r>
          </a:p>
        </p:txBody>
      </p:sp>
    </p:spTree>
    <p:extLst>
      <p:ext uri="{BB962C8B-B14F-4D97-AF65-F5344CB8AC3E}">
        <p14:creationId xmlns:p14="http://schemas.microsoft.com/office/powerpoint/2010/main" val="786439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sz="3200" dirty="0"/>
              <a:t>Proyecto Especial de Infraestructura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672"/>
            <a:ext cx="9065082" cy="53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34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380" y="5982462"/>
            <a:ext cx="8229600" cy="1143000"/>
          </a:xfrm>
        </p:spPr>
        <p:txBody>
          <a:bodyPr/>
          <a:lstStyle/>
          <a:p>
            <a:r>
              <a:rPr lang="es-PA" sz="2400" dirty="0">
                <a:solidFill>
                  <a:schemeClr val="tx1"/>
                </a:solidFill>
              </a:rPr>
              <a:t>Edificio de Laboratorios de Investigación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84" y="1637684"/>
            <a:ext cx="3997319" cy="226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84" y="4026085"/>
            <a:ext cx="3997319" cy="226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4" y="4005064"/>
            <a:ext cx="4031226" cy="22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4" y="1628800"/>
            <a:ext cx="4031226" cy="22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440373" y="691228"/>
            <a:ext cx="6263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3200" dirty="0">
                <a:solidFill>
                  <a:schemeClr val="bg1"/>
                </a:solidFill>
              </a:rPr>
              <a:t>Infraestructura para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217809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943" y="306678"/>
            <a:ext cx="3376847" cy="17029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1" y="306678"/>
            <a:ext cx="2850192" cy="19012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869" y="4562529"/>
            <a:ext cx="1801062" cy="22954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9101BE-3EAE-4D9B-9C09-CB7F44ACC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430" y="2977666"/>
            <a:ext cx="2593570" cy="20748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85C560-252A-47BB-AECE-BF385218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697" y="4572054"/>
            <a:ext cx="1995654" cy="2275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12AAD2-3142-4F97-A39C-1D0D6C277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62529"/>
            <a:ext cx="1633818" cy="2275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477" y="2511128"/>
            <a:ext cx="5682446" cy="757601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PA" sz="5400" b="1" dirty="0">
                <a:solidFill>
                  <a:schemeClr val="accent6">
                    <a:lumMod val="50000"/>
                  </a:schemeClr>
                </a:solidFill>
              </a:rPr>
              <a:t>¡</a:t>
            </a:r>
            <a:r>
              <a:rPr lang="es-PA" sz="3600" b="1" dirty="0">
                <a:solidFill>
                  <a:schemeClr val="accent6">
                    <a:lumMod val="50000"/>
                  </a:schemeClr>
                </a:solidFill>
              </a:rPr>
              <a:t>Muchas Gracias!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5B36CFE-881D-40D4-B453-FCCD477FC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932" y="5052468"/>
            <a:ext cx="3771544" cy="18055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435" y="3293355"/>
            <a:ext cx="2077316" cy="7270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40770" y="4045042"/>
            <a:ext cx="4794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https://creativecommons.org/licenses/by-nc-sa/4.0/deed.es</a:t>
            </a:r>
            <a:endParaRPr lang="es-P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8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444972"/>
          </a:xfrm>
        </p:spPr>
        <p:txBody>
          <a:bodyPr/>
          <a:lstStyle/>
          <a:p>
            <a:r>
              <a:rPr lang="es-MX" sz="2800" dirty="0"/>
              <a:t>Pilares del Plan Estratégico</a:t>
            </a:r>
            <a:endParaRPr lang="es-PA" sz="2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376859"/>
              </p:ext>
            </p:extLst>
          </p:nvPr>
        </p:nvGraphicFramePr>
        <p:xfrm>
          <a:off x="217715" y="887767"/>
          <a:ext cx="8686800" cy="5894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588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55107"/>
            <a:ext cx="8229600" cy="1258100"/>
          </a:xfrm>
        </p:spPr>
        <p:txBody>
          <a:bodyPr/>
          <a:lstStyle/>
          <a:p>
            <a:r>
              <a:rPr lang="es-ES" dirty="0"/>
              <a:t> </a:t>
            </a:r>
            <a:r>
              <a:rPr lang="es-ES" sz="2800" dirty="0"/>
              <a:t>Promoviendo la cultura de investigación en los estudiantes</a:t>
            </a:r>
            <a:br>
              <a:rPr lang="es-ES" sz="2800" dirty="0"/>
            </a:br>
            <a:r>
              <a:rPr lang="es-ES" sz="2800" dirty="0"/>
              <a:t>Jornada de Iniciación Científica</a:t>
            </a:r>
          </a:p>
        </p:txBody>
      </p:sp>
      <p:pic>
        <p:nvPicPr>
          <p:cNvPr id="1026" name="Picture 2" descr="http://iniciacioncientifica.utp.ac.pa/wp-content/uploads/2016/02/Presentacion_10-700-300x225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2" y="2037958"/>
            <a:ext cx="3355760" cy="251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auguran la Jornada de Iniciación Científica en el Centro Regional de Veragua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r="13402"/>
          <a:stretch/>
        </p:blipFill>
        <p:spPr bwMode="auto">
          <a:xfrm>
            <a:off x="4401653" y="4811697"/>
            <a:ext cx="4520405" cy="191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6"/>
          <p:cNvGraphicFramePr/>
          <p:nvPr>
            <p:extLst>
              <p:ext uri="{D42A27DB-BD31-4B8C-83A1-F6EECF244321}">
                <p14:modId xmlns:p14="http://schemas.microsoft.com/office/powerpoint/2010/main" val="2304013927"/>
              </p:ext>
            </p:extLst>
          </p:nvPr>
        </p:nvGraphicFramePr>
        <p:xfrm>
          <a:off x="4858853" y="1921765"/>
          <a:ext cx="4285147" cy="263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979297891"/>
              </p:ext>
            </p:extLst>
          </p:nvPr>
        </p:nvGraphicFramePr>
        <p:xfrm>
          <a:off x="106680" y="3748990"/>
          <a:ext cx="4645981" cy="305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5816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55107"/>
            <a:ext cx="8229600" cy="1258100"/>
          </a:xfrm>
        </p:spPr>
        <p:txBody>
          <a:bodyPr/>
          <a:lstStyle/>
          <a:p>
            <a:r>
              <a:rPr lang="es-ES" dirty="0"/>
              <a:t> </a:t>
            </a:r>
            <a:r>
              <a:rPr lang="es-ES" sz="2800" dirty="0"/>
              <a:t>Formación en escritura de artículos científicos: Revista de Iniciación Científica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444" y="1979720"/>
            <a:ext cx="3758356" cy="480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3769411"/>
              </p:ext>
            </p:extLst>
          </p:nvPr>
        </p:nvGraphicFramePr>
        <p:xfrm>
          <a:off x="0" y="2601157"/>
          <a:ext cx="5027720" cy="391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189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r>
              <a:rPr lang="es-ES" sz="2800" dirty="0"/>
              <a:t>Promoviendo la cultura de investigación en los estudiantes</a:t>
            </a:r>
            <a:br>
              <a:rPr lang="es-ES" sz="2800" dirty="0"/>
            </a:br>
            <a:r>
              <a:rPr lang="es-ES" sz="2800" dirty="0"/>
              <a:t>Premios a las Tesis del Año</a:t>
            </a:r>
            <a:br>
              <a:rPr lang="es-ES" sz="2800" dirty="0"/>
            </a:br>
            <a:endParaRPr lang="es-ES" sz="2800" dirty="0"/>
          </a:p>
        </p:txBody>
      </p:sp>
      <p:pic>
        <p:nvPicPr>
          <p:cNvPr id="2050" name="Picture 2" descr="Tesis Ganadora de la Facultad de Ingeniería Eléctrica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1431"/>
            <a:ext cx="4040165" cy="269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sis Ganadora de la Facultad de Ingeniería Industrial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05" y="3719744"/>
            <a:ext cx="3859776" cy="2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16FB6-E49E-4565-8133-82FDECF66DB3}"/>
              </a:ext>
            </a:extLst>
          </p:cNvPr>
          <p:cNvSpPr txBox="1"/>
          <p:nvPr/>
        </p:nvSpPr>
        <p:spPr>
          <a:xfrm>
            <a:off x="4484105" y="230277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anose="030304020206070D0D06" pitchFamily="66" charset="0"/>
              </a:rPr>
              <a:t>Primera Gala Científica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unstler Script" panose="030304020206070D0D06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E3755-6658-43C3-88DE-3AE41C709E16}"/>
              </a:ext>
            </a:extLst>
          </p:cNvPr>
          <p:cNvSpPr txBox="1"/>
          <p:nvPr/>
        </p:nvSpPr>
        <p:spPr>
          <a:xfrm>
            <a:off x="624840" y="5007006"/>
            <a:ext cx="3672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dirty="0"/>
              <a:t>Basado en la publicación de artículos científicos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7026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Promoviendo la  investigación entre   docentes e investigadores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4287" y="4352220"/>
            <a:ext cx="4873814" cy="248244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" sz="4500" dirty="0">
                <a:solidFill>
                  <a:schemeClr val="tx1"/>
                </a:solidFill>
              </a:rPr>
              <a:t>Oficina de Apoyo al Investigador Guía al investigador en: </a:t>
            </a:r>
          </a:p>
          <a:p>
            <a:r>
              <a:rPr lang="es-ES" sz="2900" b="1" dirty="0">
                <a:solidFill>
                  <a:schemeClr val="tx1"/>
                </a:solidFill>
              </a:rPr>
              <a:t>Formulación de propuesta de investigación y cartas aval</a:t>
            </a:r>
          </a:p>
          <a:p>
            <a:r>
              <a:rPr lang="es-ES" sz="2900" b="1" dirty="0">
                <a:solidFill>
                  <a:schemeClr val="tx1"/>
                </a:solidFill>
              </a:rPr>
              <a:t>Escritura y publicación de artículos científico</a:t>
            </a:r>
          </a:p>
          <a:p>
            <a:r>
              <a:rPr lang="es-ES" sz="2900" b="1" dirty="0">
                <a:solidFill>
                  <a:schemeClr val="tx1"/>
                </a:solidFill>
              </a:rPr>
              <a:t>Jornada de Iniciación Científica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098" name="Picture 2" descr="En la Universidad Tecnológica de Panamá se trata de incentivar a los investig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01" y="4229177"/>
            <a:ext cx="3906201" cy="26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sentación de la Revista Iniciación Científica.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5" y="1900530"/>
            <a:ext cx="4061394" cy="240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571999" y="1428343"/>
            <a:ext cx="4332303" cy="29238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A" sz="2000" b="1" dirty="0"/>
              <a:t>Talleres Nacionales de Investigación</a:t>
            </a:r>
          </a:p>
          <a:p>
            <a:endParaRPr lang="es-P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/>
              <a:t>Espacio para compartir ideas sobre la hoja de ruta para la investigación científica en la UTP </a:t>
            </a:r>
          </a:p>
          <a:p>
            <a:endParaRPr lang="es-P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/>
              <a:t>Desde 2014, anualmente</a:t>
            </a:r>
          </a:p>
          <a:p>
            <a:endParaRPr lang="es-P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/>
              <a:t>Participan más de 100 investigadores a nivel nacional</a:t>
            </a:r>
          </a:p>
        </p:txBody>
      </p:sp>
    </p:spTree>
    <p:extLst>
      <p:ext uri="{BB962C8B-B14F-4D97-AF65-F5344CB8AC3E}">
        <p14:creationId xmlns:p14="http://schemas.microsoft.com/office/powerpoint/2010/main" val="310682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490D6-B358-4E73-BCF9-E3E4FA73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sz="3200" dirty="0"/>
              <a:t>Maestrías académicas y doctorados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A231D42-BE8E-4F3B-ACB4-5A3B4F191D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137420"/>
              </p:ext>
            </p:extLst>
          </p:nvPr>
        </p:nvGraphicFramePr>
        <p:xfrm>
          <a:off x="80387" y="1627834"/>
          <a:ext cx="8983226" cy="440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046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sz="3200" dirty="0"/>
              <a:t>Programa de Incentivos al Investigador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934807"/>
              </p:ext>
            </p:extLst>
          </p:nvPr>
        </p:nvGraphicFramePr>
        <p:xfrm>
          <a:off x="301841" y="2201662"/>
          <a:ext cx="8611340" cy="4429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11069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é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Génesis.thmx</Template>
  <TotalTime>1514</TotalTime>
  <Words>705</Words>
  <Application>Microsoft Office PowerPoint</Application>
  <PresentationFormat>Presentación en pantalla (4:3)</PresentationFormat>
  <Paragraphs>128</Paragraphs>
  <Slides>27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Calisto MT</vt:lpstr>
      <vt:lpstr>Kunstler Script</vt:lpstr>
      <vt:lpstr>Wingdings</vt:lpstr>
      <vt:lpstr>Génesis</vt:lpstr>
      <vt:lpstr>Segunda Gala Científica de la UTP</vt:lpstr>
      <vt:lpstr>Gestión de la investigación en la UTP: El Plan Estratégico de Investigación e Innovación</vt:lpstr>
      <vt:lpstr>Pilares del Plan Estratégico</vt:lpstr>
      <vt:lpstr> Promoviendo la cultura de investigación en los estudiantes Jornada de Iniciación Científica</vt:lpstr>
      <vt:lpstr> Formación en escritura de artículos científicos: Revista de Iniciación Científica</vt:lpstr>
      <vt:lpstr> Promoviendo la cultura de investigación en los estudiantes Premios a las Tesis del Año </vt:lpstr>
      <vt:lpstr>Promoviendo la  investigación entre   docentes e investigadores </vt:lpstr>
      <vt:lpstr>Maestrías académicas y doctorados</vt:lpstr>
      <vt:lpstr>Programa de Incentivos al Investigador</vt:lpstr>
      <vt:lpstr>Nuevos reglamentos y lineamientos</vt:lpstr>
      <vt:lpstr>Actualización de Reglamentos</vt:lpstr>
      <vt:lpstr>Incremento del nivel científico de las revistas </vt:lpstr>
      <vt:lpstr>Presentación de PowerPoint</vt:lpstr>
      <vt:lpstr>Presentación de PowerPoint</vt:lpstr>
      <vt:lpstr>Proyectos Registrados en SIC-UTP: más de 300</vt:lpstr>
      <vt:lpstr>Presentación de PowerPoint</vt:lpstr>
      <vt:lpstr>Publicaciones</vt:lpstr>
      <vt:lpstr>Publicaciones</vt:lpstr>
      <vt:lpstr>Como se visibiliza la investigación que se realiza en la UTP</vt:lpstr>
      <vt:lpstr>Docentes e investigadores con grado doctoral</vt:lpstr>
      <vt:lpstr>Proyectos especiales </vt:lpstr>
      <vt:lpstr>Programa de generación de patentes tecnológicas en la UTP</vt:lpstr>
      <vt:lpstr>Programa UTP-Georgia Tech</vt:lpstr>
      <vt:lpstr>Centro de Estudios Multidisciplinarios en Ciencias, Ingeniería y Tecnología  CEMCIT AIP</vt:lpstr>
      <vt:lpstr>Proyecto Especial de Infraestructura</vt:lpstr>
      <vt:lpstr>Edificio de Laboratorios de Investigación</vt:lpstr>
      <vt:lpstr>¡Muchas Gracias!</vt:lpstr>
    </vt:vector>
  </TitlesOfParts>
  <Company>UTP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Producción Gráfica</dc:creator>
  <cp:lastModifiedBy>Danny Murillo</cp:lastModifiedBy>
  <cp:revision>148</cp:revision>
  <dcterms:created xsi:type="dcterms:W3CDTF">2013-08-23T14:26:15Z</dcterms:created>
  <dcterms:modified xsi:type="dcterms:W3CDTF">2018-01-31T14:56:28Z</dcterms:modified>
</cp:coreProperties>
</file>